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0" r:id="rId3"/>
    <p:sldId id="326" r:id="rId4"/>
    <p:sldId id="328" r:id="rId5"/>
    <p:sldId id="330" r:id="rId6"/>
    <p:sldId id="333" r:id="rId7"/>
    <p:sldId id="331" r:id="rId8"/>
    <p:sldId id="334" r:id="rId9"/>
    <p:sldId id="342" r:id="rId10"/>
    <p:sldId id="337" r:id="rId11"/>
    <p:sldId id="345" r:id="rId12"/>
    <p:sldId id="338" r:id="rId13"/>
    <p:sldId id="323" r:id="rId14"/>
  </p:sldIdLst>
  <p:sldSz cx="12192000" cy="6858000"/>
  <p:notesSz cx="9872663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E4E9B9-F535-433F-A867-A8519E3FCE2C}">
          <p14:sldIdLst>
            <p14:sldId id="256"/>
            <p14:sldId id="340"/>
            <p14:sldId id="326"/>
            <p14:sldId id="328"/>
          </p14:sldIdLst>
        </p14:section>
        <p14:section name="Раздел без заголовка" id="{8965AA9A-0678-4134-8CDD-C9819EA33247}">
          <p14:sldIdLst>
            <p14:sldId id="330"/>
            <p14:sldId id="333"/>
            <p14:sldId id="331"/>
            <p14:sldId id="334"/>
            <p14:sldId id="342"/>
            <p14:sldId id="337"/>
            <p14:sldId id="345"/>
            <p14:sldId id="338"/>
            <p14:sldId id="3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D2B"/>
    <a:srgbClr val="008080"/>
    <a:srgbClr val="0033CC"/>
    <a:srgbClr val="FF0066"/>
    <a:srgbClr val="FF4B4B"/>
    <a:srgbClr val="FF7C80"/>
    <a:srgbClr val="FF3300"/>
    <a:srgbClr val="FFCC00"/>
    <a:srgbClr val="3333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434" autoAdjust="0"/>
  </p:normalViewPr>
  <p:slideViewPr>
    <p:cSldViewPr>
      <p:cViewPr>
        <p:scale>
          <a:sx n="95" d="100"/>
          <a:sy n="95" d="100"/>
        </p:scale>
        <p:origin x="-378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110F4-BDB6-4C1A-8856-DFB0FB5DA9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524780-7271-4971-9EF2-3DC1374EB4D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Cambria" panose="02040503050406030204" pitchFamily="18" charset="0"/>
            </a:rPr>
            <a:t>включает</a:t>
          </a:r>
          <a:r>
            <a:rPr lang="ru-RU" dirty="0" smtClean="0">
              <a:latin typeface="Cambria" panose="02040503050406030204" pitchFamily="18" charset="0"/>
            </a:rPr>
            <a:t>                         8 проектов</a:t>
          </a:r>
          <a:endParaRPr lang="ru-RU" dirty="0">
            <a:latin typeface="Cambria" panose="02040503050406030204" pitchFamily="18" charset="0"/>
          </a:endParaRPr>
        </a:p>
      </dgm:t>
    </dgm:pt>
    <dgm:pt modelId="{51EAA60D-37E8-45C9-ABB9-B9AA34FF4F2D}" type="parTrans" cxnId="{58A4B7E3-101B-43E2-A806-AC61CAA4A126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8FF69EEC-57E4-40BB-9DC5-3825051DDBA7}" type="sibTrans" cxnId="{58A4B7E3-101B-43E2-A806-AC61CAA4A126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17EDCFB0-D243-47BE-AE88-CF0DA8C615C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Cambria" panose="02040503050406030204" pitchFamily="18" charset="0"/>
            </a:rPr>
            <a:t>реализуется</a:t>
          </a:r>
          <a:r>
            <a:rPr lang="ru-RU" dirty="0" smtClean="0">
              <a:latin typeface="Cambria" panose="02040503050406030204" pitchFamily="18" charset="0"/>
            </a:rPr>
            <a:t>                         12 контрольно-надзорными органами</a:t>
          </a:r>
          <a:endParaRPr lang="ru-RU" dirty="0">
            <a:latin typeface="Cambria" panose="02040503050406030204" pitchFamily="18" charset="0"/>
          </a:endParaRPr>
        </a:p>
      </dgm:t>
    </dgm:pt>
    <dgm:pt modelId="{9C632380-E5FE-4526-BD5C-6DDB7E7C21CF}" type="parTrans" cxnId="{A69452C9-F1E9-4380-8A98-9D08DD4AC28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1B56E197-204B-4DD6-A09F-F71DB941708E}" type="sibTrans" cxnId="{A69452C9-F1E9-4380-8A98-9D08DD4AC28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ECEBDCE-2314-4975-8859-6FFFEC2456F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Cambria" panose="02040503050406030204" pitchFamily="18" charset="0"/>
            </a:rPr>
            <a:t>участвуют</a:t>
          </a:r>
          <a:r>
            <a:rPr lang="ru-RU" dirty="0" smtClean="0">
              <a:latin typeface="Cambria" panose="02040503050406030204" pitchFamily="18" charset="0"/>
            </a:rPr>
            <a:t>                           7 министерств</a:t>
          </a:r>
          <a:endParaRPr lang="ru-RU" dirty="0">
            <a:latin typeface="Cambria" panose="02040503050406030204" pitchFamily="18" charset="0"/>
          </a:endParaRPr>
        </a:p>
      </dgm:t>
    </dgm:pt>
    <dgm:pt modelId="{557927DD-6F6E-4901-96CD-6A590B8E3490}" type="parTrans" cxnId="{89F1127F-0D71-4E3D-B029-14428E77919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5DDC139-0CA1-4D19-AE48-1005ABCFB78E}" type="sibTrans" cxnId="{89F1127F-0D71-4E3D-B029-14428E77919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1FF9391-CE1F-4838-BE70-B294474D5CF8}" type="pres">
      <dgm:prSet presAssocID="{44C110F4-BDB6-4C1A-8856-DFB0FB5DA9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919E6B-440B-4AC8-9D51-3EDA749F0510}" type="pres">
      <dgm:prSet presAssocID="{B7524780-7271-4971-9EF2-3DC1374EB4D0}" presName="hierRoot1" presStyleCnt="0">
        <dgm:presLayoutVars>
          <dgm:hierBranch val="init"/>
        </dgm:presLayoutVars>
      </dgm:prSet>
      <dgm:spPr/>
    </dgm:pt>
    <dgm:pt modelId="{E1996768-BB2C-4A4F-86AE-1E429B8072F1}" type="pres">
      <dgm:prSet presAssocID="{B7524780-7271-4971-9EF2-3DC1374EB4D0}" presName="rootComposite1" presStyleCnt="0"/>
      <dgm:spPr/>
    </dgm:pt>
    <dgm:pt modelId="{26A7FF31-C67B-47D5-BC7A-EDA0D309D716}" type="pres">
      <dgm:prSet presAssocID="{B7524780-7271-4971-9EF2-3DC1374EB4D0}" presName="rootText1" presStyleLbl="node0" presStyleIdx="0" presStyleCnt="3" custLinFactNeighborX="14974" custLinFactNeighborY="2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32D7D8-8BE2-4B18-AB30-F73B9434A9D8}" type="pres">
      <dgm:prSet presAssocID="{B7524780-7271-4971-9EF2-3DC1374EB4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6DB522A-FD69-4B3F-BAD3-E09B5F97E136}" type="pres">
      <dgm:prSet presAssocID="{B7524780-7271-4971-9EF2-3DC1374EB4D0}" presName="hierChild2" presStyleCnt="0"/>
      <dgm:spPr/>
    </dgm:pt>
    <dgm:pt modelId="{D3E6124A-2722-4C70-B56F-7EC46239E47E}" type="pres">
      <dgm:prSet presAssocID="{B7524780-7271-4971-9EF2-3DC1374EB4D0}" presName="hierChild3" presStyleCnt="0"/>
      <dgm:spPr/>
    </dgm:pt>
    <dgm:pt modelId="{DFCA5C32-5DFA-449C-A4B1-67B3FDBF37BC}" type="pres">
      <dgm:prSet presAssocID="{17EDCFB0-D243-47BE-AE88-CF0DA8C615CA}" presName="hierRoot1" presStyleCnt="0">
        <dgm:presLayoutVars>
          <dgm:hierBranch val="init"/>
        </dgm:presLayoutVars>
      </dgm:prSet>
      <dgm:spPr/>
    </dgm:pt>
    <dgm:pt modelId="{66BED804-C86F-44B3-A16D-53FD02391261}" type="pres">
      <dgm:prSet presAssocID="{17EDCFB0-D243-47BE-AE88-CF0DA8C615CA}" presName="rootComposite1" presStyleCnt="0"/>
      <dgm:spPr/>
    </dgm:pt>
    <dgm:pt modelId="{61B4E4CF-C413-45A2-AD48-14BD472ECF17}" type="pres">
      <dgm:prSet presAssocID="{17EDCFB0-D243-47BE-AE88-CF0DA8C615CA}" presName="rootText1" presStyleLbl="node0" presStyleIdx="1" presStyleCnt="3" custScaleX="125096" custLinFactNeighborX="3241" custLinFactNeighborY="2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EFA27B-7379-4B86-94A0-0BB5B3E56A99}" type="pres">
      <dgm:prSet presAssocID="{17EDCFB0-D243-47BE-AE88-CF0DA8C615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D6C7AE-EA11-4D7D-B0F5-901D623DE335}" type="pres">
      <dgm:prSet presAssocID="{17EDCFB0-D243-47BE-AE88-CF0DA8C615CA}" presName="hierChild2" presStyleCnt="0"/>
      <dgm:spPr/>
    </dgm:pt>
    <dgm:pt modelId="{ED5CE791-2DD1-417F-889B-E63734BE7A2E}" type="pres">
      <dgm:prSet presAssocID="{17EDCFB0-D243-47BE-AE88-CF0DA8C615CA}" presName="hierChild3" presStyleCnt="0"/>
      <dgm:spPr/>
    </dgm:pt>
    <dgm:pt modelId="{EA7EB920-CF5C-4847-89FF-E5442347D3A3}" type="pres">
      <dgm:prSet presAssocID="{9ECEBDCE-2314-4975-8859-6FFFEC2456F3}" presName="hierRoot1" presStyleCnt="0">
        <dgm:presLayoutVars>
          <dgm:hierBranch val="init"/>
        </dgm:presLayoutVars>
      </dgm:prSet>
      <dgm:spPr/>
    </dgm:pt>
    <dgm:pt modelId="{4B2D08FE-773A-4C15-AB10-210A4F40E71B}" type="pres">
      <dgm:prSet presAssocID="{9ECEBDCE-2314-4975-8859-6FFFEC2456F3}" presName="rootComposite1" presStyleCnt="0"/>
      <dgm:spPr/>
    </dgm:pt>
    <dgm:pt modelId="{C317DDF7-8712-4F0C-AAD9-2C3444D4E4FA}" type="pres">
      <dgm:prSet presAssocID="{9ECEBDCE-2314-4975-8859-6FFFEC2456F3}" presName="rootText1" presStyleLbl="node0" presStyleIdx="2" presStyleCnt="3" custScaleX="114900" custLinFactNeighborX="-8954" custLinFactNeighborY="-16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3CAD6A-658D-4DC7-BABC-A6B0CFBEA72C}" type="pres">
      <dgm:prSet presAssocID="{9ECEBDCE-2314-4975-8859-6FFFEC2456F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1BD0DB-35B2-4598-A5AE-416648039720}" type="pres">
      <dgm:prSet presAssocID="{9ECEBDCE-2314-4975-8859-6FFFEC2456F3}" presName="hierChild2" presStyleCnt="0"/>
      <dgm:spPr/>
    </dgm:pt>
    <dgm:pt modelId="{B98C43BE-3120-401F-B2F9-FC3419DA417D}" type="pres">
      <dgm:prSet presAssocID="{9ECEBDCE-2314-4975-8859-6FFFEC2456F3}" presName="hierChild3" presStyleCnt="0"/>
      <dgm:spPr/>
    </dgm:pt>
  </dgm:ptLst>
  <dgm:cxnLst>
    <dgm:cxn modelId="{89F1127F-0D71-4E3D-B029-14428E77919D}" srcId="{44C110F4-BDB6-4C1A-8856-DFB0FB5DA9F1}" destId="{9ECEBDCE-2314-4975-8859-6FFFEC2456F3}" srcOrd="2" destOrd="0" parTransId="{557927DD-6F6E-4901-96CD-6A590B8E3490}" sibTransId="{95DDC139-0CA1-4D19-AE48-1005ABCFB78E}"/>
    <dgm:cxn modelId="{7430729B-38E9-43F4-BC96-05371E774E95}" type="presOf" srcId="{17EDCFB0-D243-47BE-AE88-CF0DA8C615CA}" destId="{12EFA27B-7379-4B86-94A0-0BB5B3E56A99}" srcOrd="1" destOrd="0" presId="urn:microsoft.com/office/officeart/2005/8/layout/orgChart1"/>
    <dgm:cxn modelId="{B202B2BD-BADA-4248-BAD9-3957E90279C2}" type="presOf" srcId="{9ECEBDCE-2314-4975-8859-6FFFEC2456F3}" destId="{0F3CAD6A-658D-4DC7-BABC-A6B0CFBEA72C}" srcOrd="1" destOrd="0" presId="urn:microsoft.com/office/officeart/2005/8/layout/orgChart1"/>
    <dgm:cxn modelId="{81FFC2C2-ED96-4959-B861-6DE920B65369}" type="presOf" srcId="{44C110F4-BDB6-4C1A-8856-DFB0FB5DA9F1}" destId="{B1FF9391-CE1F-4838-BE70-B294474D5CF8}" srcOrd="0" destOrd="0" presId="urn:microsoft.com/office/officeart/2005/8/layout/orgChart1"/>
    <dgm:cxn modelId="{916FBCC9-F7F6-49FD-AD7D-3E2CF2C31957}" type="presOf" srcId="{17EDCFB0-D243-47BE-AE88-CF0DA8C615CA}" destId="{61B4E4CF-C413-45A2-AD48-14BD472ECF17}" srcOrd="0" destOrd="0" presId="urn:microsoft.com/office/officeart/2005/8/layout/orgChart1"/>
    <dgm:cxn modelId="{6777A0FA-4EB4-47AC-A088-23835E6CFC80}" type="presOf" srcId="{B7524780-7271-4971-9EF2-3DC1374EB4D0}" destId="{D932D7D8-8BE2-4B18-AB30-F73B9434A9D8}" srcOrd="1" destOrd="0" presId="urn:microsoft.com/office/officeart/2005/8/layout/orgChart1"/>
    <dgm:cxn modelId="{76010DD6-EB85-487A-B785-26DC38927FA9}" type="presOf" srcId="{B7524780-7271-4971-9EF2-3DC1374EB4D0}" destId="{26A7FF31-C67B-47D5-BC7A-EDA0D309D716}" srcOrd="0" destOrd="0" presId="urn:microsoft.com/office/officeart/2005/8/layout/orgChart1"/>
    <dgm:cxn modelId="{1B311B3B-DFA6-4ECB-95F0-7CA06362D64D}" type="presOf" srcId="{9ECEBDCE-2314-4975-8859-6FFFEC2456F3}" destId="{C317DDF7-8712-4F0C-AAD9-2C3444D4E4FA}" srcOrd="0" destOrd="0" presId="urn:microsoft.com/office/officeart/2005/8/layout/orgChart1"/>
    <dgm:cxn modelId="{58A4B7E3-101B-43E2-A806-AC61CAA4A126}" srcId="{44C110F4-BDB6-4C1A-8856-DFB0FB5DA9F1}" destId="{B7524780-7271-4971-9EF2-3DC1374EB4D0}" srcOrd="0" destOrd="0" parTransId="{51EAA60D-37E8-45C9-ABB9-B9AA34FF4F2D}" sibTransId="{8FF69EEC-57E4-40BB-9DC5-3825051DDBA7}"/>
    <dgm:cxn modelId="{A69452C9-F1E9-4380-8A98-9D08DD4AC283}" srcId="{44C110F4-BDB6-4C1A-8856-DFB0FB5DA9F1}" destId="{17EDCFB0-D243-47BE-AE88-CF0DA8C615CA}" srcOrd="1" destOrd="0" parTransId="{9C632380-E5FE-4526-BD5C-6DDB7E7C21CF}" sibTransId="{1B56E197-204B-4DD6-A09F-F71DB941708E}"/>
    <dgm:cxn modelId="{322B1372-A2A3-42E4-889C-884001288951}" type="presParOf" srcId="{B1FF9391-CE1F-4838-BE70-B294474D5CF8}" destId="{56919E6B-440B-4AC8-9D51-3EDA749F0510}" srcOrd="0" destOrd="0" presId="urn:microsoft.com/office/officeart/2005/8/layout/orgChart1"/>
    <dgm:cxn modelId="{344E9D19-E034-4514-8CC3-AAF50F2C3090}" type="presParOf" srcId="{56919E6B-440B-4AC8-9D51-3EDA749F0510}" destId="{E1996768-BB2C-4A4F-86AE-1E429B8072F1}" srcOrd="0" destOrd="0" presId="urn:microsoft.com/office/officeart/2005/8/layout/orgChart1"/>
    <dgm:cxn modelId="{A2DBC7BF-1149-475D-BB78-E11A37D00CC3}" type="presParOf" srcId="{E1996768-BB2C-4A4F-86AE-1E429B8072F1}" destId="{26A7FF31-C67B-47D5-BC7A-EDA0D309D716}" srcOrd="0" destOrd="0" presId="urn:microsoft.com/office/officeart/2005/8/layout/orgChart1"/>
    <dgm:cxn modelId="{F53BEFC1-6C6E-4A52-8C78-7685524F304C}" type="presParOf" srcId="{E1996768-BB2C-4A4F-86AE-1E429B8072F1}" destId="{D932D7D8-8BE2-4B18-AB30-F73B9434A9D8}" srcOrd="1" destOrd="0" presId="urn:microsoft.com/office/officeart/2005/8/layout/orgChart1"/>
    <dgm:cxn modelId="{512C387A-F84D-4F3F-9DE8-57599584972B}" type="presParOf" srcId="{56919E6B-440B-4AC8-9D51-3EDA749F0510}" destId="{26DB522A-FD69-4B3F-BAD3-E09B5F97E136}" srcOrd="1" destOrd="0" presId="urn:microsoft.com/office/officeart/2005/8/layout/orgChart1"/>
    <dgm:cxn modelId="{F63DD333-BAF1-4289-B5B8-EA11B7011CF2}" type="presParOf" srcId="{56919E6B-440B-4AC8-9D51-3EDA749F0510}" destId="{D3E6124A-2722-4C70-B56F-7EC46239E47E}" srcOrd="2" destOrd="0" presId="urn:microsoft.com/office/officeart/2005/8/layout/orgChart1"/>
    <dgm:cxn modelId="{80BF9262-D12B-4AA9-89A7-C8015434F587}" type="presParOf" srcId="{B1FF9391-CE1F-4838-BE70-B294474D5CF8}" destId="{DFCA5C32-5DFA-449C-A4B1-67B3FDBF37BC}" srcOrd="1" destOrd="0" presId="urn:microsoft.com/office/officeart/2005/8/layout/orgChart1"/>
    <dgm:cxn modelId="{9F205F30-569D-4994-AFB4-5A2829694E0D}" type="presParOf" srcId="{DFCA5C32-5DFA-449C-A4B1-67B3FDBF37BC}" destId="{66BED804-C86F-44B3-A16D-53FD02391261}" srcOrd="0" destOrd="0" presId="urn:microsoft.com/office/officeart/2005/8/layout/orgChart1"/>
    <dgm:cxn modelId="{DE0BABF1-2187-4E9E-AB44-E38BF058418E}" type="presParOf" srcId="{66BED804-C86F-44B3-A16D-53FD02391261}" destId="{61B4E4CF-C413-45A2-AD48-14BD472ECF17}" srcOrd="0" destOrd="0" presId="urn:microsoft.com/office/officeart/2005/8/layout/orgChart1"/>
    <dgm:cxn modelId="{0CBAE976-94C8-417C-A124-0F8B8A7D3203}" type="presParOf" srcId="{66BED804-C86F-44B3-A16D-53FD02391261}" destId="{12EFA27B-7379-4B86-94A0-0BB5B3E56A99}" srcOrd="1" destOrd="0" presId="urn:microsoft.com/office/officeart/2005/8/layout/orgChart1"/>
    <dgm:cxn modelId="{ED7C6FEE-EC1F-463D-8C84-0EE1C77DC8FF}" type="presParOf" srcId="{DFCA5C32-5DFA-449C-A4B1-67B3FDBF37BC}" destId="{3BD6C7AE-EA11-4D7D-B0F5-901D623DE335}" srcOrd="1" destOrd="0" presId="urn:microsoft.com/office/officeart/2005/8/layout/orgChart1"/>
    <dgm:cxn modelId="{EDF15B64-8C0D-4870-ACC1-C1F1DDB9FBD5}" type="presParOf" srcId="{DFCA5C32-5DFA-449C-A4B1-67B3FDBF37BC}" destId="{ED5CE791-2DD1-417F-889B-E63734BE7A2E}" srcOrd="2" destOrd="0" presId="urn:microsoft.com/office/officeart/2005/8/layout/orgChart1"/>
    <dgm:cxn modelId="{978768EC-7881-45ED-AC35-64B2ECCB2B2E}" type="presParOf" srcId="{B1FF9391-CE1F-4838-BE70-B294474D5CF8}" destId="{EA7EB920-CF5C-4847-89FF-E5442347D3A3}" srcOrd="2" destOrd="0" presId="urn:microsoft.com/office/officeart/2005/8/layout/orgChart1"/>
    <dgm:cxn modelId="{CF3F7686-6B6F-4340-AFA5-1C33DC654FA2}" type="presParOf" srcId="{EA7EB920-CF5C-4847-89FF-E5442347D3A3}" destId="{4B2D08FE-773A-4C15-AB10-210A4F40E71B}" srcOrd="0" destOrd="0" presId="urn:microsoft.com/office/officeart/2005/8/layout/orgChart1"/>
    <dgm:cxn modelId="{7546E01F-25A5-4997-9A24-8545D9CDF96F}" type="presParOf" srcId="{4B2D08FE-773A-4C15-AB10-210A4F40E71B}" destId="{C317DDF7-8712-4F0C-AAD9-2C3444D4E4FA}" srcOrd="0" destOrd="0" presId="urn:microsoft.com/office/officeart/2005/8/layout/orgChart1"/>
    <dgm:cxn modelId="{1EF1812A-B8B5-4D67-98E4-0DB0FA411A86}" type="presParOf" srcId="{4B2D08FE-773A-4C15-AB10-210A4F40E71B}" destId="{0F3CAD6A-658D-4DC7-BABC-A6B0CFBEA72C}" srcOrd="1" destOrd="0" presId="urn:microsoft.com/office/officeart/2005/8/layout/orgChart1"/>
    <dgm:cxn modelId="{ED6C0C33-9157-48A9-9CC3-EB5C80F3F6A1}" type="presParOf" srcId="{EA7EB920-CF5C-4847-89FF-E5442347D3A3}" destId="{5B1BD0DB-35B2-4598-A5AE-416648039720}" srcOrd="1" destOrd="0" presId="urn:microsoft.com/office/officeart/2005/8/layout/orgChart1"/>
    <dgm:cxn modelId="{982D7F4E-B57B-484D-8428-F3089DD731B5}" type="presParOf" srcId="{EA7EB920-CF5C-4847-89FF-E5442347D3A3}" destId="{B98C43BE-3120-401F-B2F9-FC3419DA41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D6E6A0-FAC6-43DC-A1BD-4C8B7F8AE3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0BDA1E-1C58-4FC0-A9AA-1076B01C7D1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 rtl="0"/>
          <a:r>
            <a:rPr lang="ru-RU" sz="2000" b="1" dirty="0" smtClean="0">
              <a:solidFill>
                <a:schemeClr val="bg1"/>
              </a:solidFill>
              <a:latin typeface="Cambria" panose="02040503050406030204" pitchFamily="18" charset="0"/>
            </a:rPr>
            <a:t>2. На сайте территориального органа размещаются:</a:t>
          </a:r>
          <a:endParaRPr lang="ru-RU" sz="20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89DF9D2C-38D2-419F-8F6D-DEEE5020273E}" type="parTrans" cxnId="{0124BE5E-5CEF-41AC-B46C-7C4EC38A770E}">
      <dgm:prSet/>
      <dgm:spPr/>
      <dgm:t>
        <a:bodyPr/>
        <a:lstStyle/>
        <a:p>
          <a:endParaRPr lang="ru-RU"/>
        </a:p>
      </dgm:t>
    </dgm:pt>
    <dgm:pt modelId="{11FF835A-4F1A-4075-A49B-CA882A46FC8D}" type="sibTrans" cxnId="{0124BE5E-5CEF-41AC-B46C-7C4EC38A770E}">
      <dgm:prSet/>
      <dgm:spPr/>
      <dgm:t>
        <a:bodyPr/>
        <a:lstStyle/>
        <a:p>
          <a:endParaRPr lang="ru-RU"/>
        </a:p>
      </dgm:t>
    </dgm:pt>
    <dgm:pt modelId="{BBF5FD71-E25A-4301-8C66-25545742B431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</a:rPr>
            <a:t>Полная</a:t>
          </a:r>
          <a:r>
            <a:rPr lang="ru-RU" sz="2000" b="1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 видеозапись мероприятия</a:t>
          </a:r>
          <a:endParaRPr lang="ru-RU" sz="2000" b="1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gm:t>
    </dgm:pt>
    <dgm:pt modelId="{B9ECABBC-4F20-4DD3-ADEC-59A982CB993E}" type="parTrans" cxnId="{397A5A12-0D83-4142-937F-5EF03B6E98EA}">
      <dgm:prSet/>
      <dgm:spPr/>
      <dgm:t>
        <a:bodyPr/>
        <a:lstStyle/>
        <a:p>
          <a:endParaRPr lang="ru-RU"/>
        </a:p>
      </dgm:t>
    </dgm:pt>
    <dgm:pt modelId="{3B3F1A92-B266-4335-A577-A1BD17107C38}" type="sibTrans" cxnId="{397A5A12-0D83-4142-937F-5EF03B6E98EA}">
      <dgm:prSet/>
      <dgm:spPr/>
      <dgm:t>
        <a:bodyPr/>
        <a:lstStyle/>
        <a:p>
          <a:endParaRPr lang="ru-RU"/>
        </a:p>
      </dgm:t>
    </dgm:pt>
    <dgm:pt modelId="{57CDE9D1-F849-4A60-B0BF-AF3A69605A74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Пресс-релиз</a:t>
          </a:r>
          <a:endParaRPr lang="ru-RU" sz="2000" b="1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gm:t>
    </dgm:pt>
    <dgm:pt modelId="{5286454E-931C-432A-BF9E-B814528273E6}" type="parTrans" cxnId="{D1CBB03D-2F8F-456B-BD73-6AD9D8E4CDC3}">
      <dgm:prSet/>
      <dgm:spPr/>
      <dgm:t>
        <a:bodyPr/>
        <a:lstStyle/>
        <a:p>
          <a:endParaRPr lang="ru-RU"/>
        </a:p>
      </dgm:t>
    </dgm:pt>
    <dgm:pt modelId="{880FE854-9E55-431D-9628-9F9773191FDF}" type="sibTrans" cxnId="{D1CBB03D-2F8F-456B-BD73-6AD9D8E4CDC3}">
      <dgm:prSet/>
      <dgm:spPr/>
      <dgm:t>
        <a:bodyPr/>
        <a:lstStyle/>
        <a:p>
          <a:endParaRPr lang="ru-RU"/>
        </a:p>
      </dgm:t>
    </dgm:pt>
    <dgm:pt modelId="{3108A16B-1E96-4CD6-981B-78AF2B6CC6F2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Результаты обработки анкет</a:t>
          </a:r>
          <a:endParaRPr lang="ru-RU" sz="2000" b="1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gm:t>
    </dgm:pt>
    <dgm:pt modelId="{54AA7142-6395-4ACD-911E-5621C48D7B6F}" type="parTrans" cxnId="{9DA8B215-1B74-46EF-89D4-596F1712CF3D}">
      <dgm:prSet/>
      <dgm:spPr/>
      <dgm:t>
        <a:bodyPr/>
        <a:lstStyle/>
        <a:p>
          <a:endParaRPr lang="ru-RU"/>
        </a:p>
      </dgm:t>
    </dgm:pt>
    <dgm:pt modelId="{66AD0653-E67E-4396-876A-0A6240A26D73}" type="sibTrans" cxnId="{9DA8B215-1B74-46EF-89D4-596F1712CF3D}">
      <dgm:prSet/>
      <dgm:spPr/>
      <dgm:t>
        <a:bodyPr/>
        <a:lstStyle/>
        <a:p>
          <a:endParaRPr lang="ru-RU"/>
        </a:p>
      </dgm:t>
    </dgm:pt>
    <dgm:pt modelId="{B227D3C9-87B4-4D93-BAD8-EA76856592AB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Ответы на полученные вопросы </a:t>
          </a:r>
          <a:endParaRPr lang="ru-RU" sz="2000" b="1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gm:t>
    </dgm:pt>
    <dgm:pt modelId="{84B60923-1D55-4BAC-B8A0-721BC74D25B8}" type="parTrans" cxnId="{3D52C58D-E3FA-4E21-BD45-2A4F83C3A516}">
      <dgm:prSet/>
      <dgm:spPr/>
      <dgm:t>
        <a:bodyPr/>
        <a:lstStyle/>
        <a:p>
          <a:endParaRPr lang="ru-RU"/>
        </a:p>
      </dgm:t>
    </dgm:pt>
    <dgm:pt modelId="{B698F22F-107C-40F6-91EB-9E499E77369E}" type="sibTrans" cxnId="{3D52C58D-E3FA-4E21-BD45-2A4F83C3A516}">
      <dgm:prSet/>
      <dgm:spPr/>
      <dgm:t>
        <a:bodyPr/>
        <a:lstStyle/>
        <a:p>
          <a:endParaRPr lang="ru-RU"/>
        </a:p>
      </dgm:t>
    </dgm:pt>
    <dgm:pt modelId="{F9378052-CCBF-42D6-9331-54BC1AE3F948}" type="pres">
      <dgm:prSet presAssocID="{BFD6E6A0-FAC6-43DC-A1BD-4C8B7F8AE3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F21DA6-6032-4828-ABB6-252AECB8C86D}" type="pres">
      <dgm:prSet presAssocID="{C40BDA1E-1C58-4FC0-A9AA-1076B01C7D16}" presName="parentText" presStyleLbl="node1" presStyleIdx="0" presStyleCnt="1" custScaleX="100000" custScaleY="68557" custLinFactNeighborX="-138" custLinFactNeighborY="-19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0C4D5-760A-4E29-B965-FACE6C6AE0E3}" type="pres">
      <dgm:prSet presAssocID="{C40BDA1E-1C58-4FC0-A9AA-1076B01C7D16}" presName="childText" presStyleLbl="revTx" presStyleIdx="0" presStyleCnt="1" custScaleY="70883" custLinFactNeighborX="-145" custLinFactNeighborY="-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8B215-1B74-46EF-89D4-596F1712CF3D}" srcId="{C40BDA1E-1C58-4FC0-A9AA-1076B01C7D16}" destId="{3108A16B-1E96-4CD6-981B-78AF2B6CC6F2}" srcOrd="2" destOrd="0" parTransId="{54AA7142-6395-4ACD-911E-5621C48D7B6F}" sibTransId="{66AD0653-E67E-4396-876A-0A6240A26D73}"/>
    <dgm:cxn modelId="{D7F9F443-5DB6-4D65-B0EB-3D276AA2B0D2}" type="presOf" srcId="{C40BDA1E-1C58-4FC0-A9AA-1076B01C7D16}" destId="{9DF21DA6-6032-4828-ABB6-252AECB8C86D}" srcOrd="0" destOrd="0" presId="urn:microsoft.com/office/officeart/2005/8/layout/vList2"/>
    <dgm:cxn modelId="{0124BE5E-5CEF-41AC-B46C-7C4EC38A770E}" srcId="{BFD6E6A0-FAC6-43DC-A1BD-4C8B7F8AE3B8}" destId="{C40BDA1E-1C58-4FC0-A9AA-1076B01C7D16}" srcOrd="0" destOrd="0" parTransId="{89DF9D2C-38D2-419F-8F6D-DEEE5020273E}" sibTransId="{11FF835A-4F1A-4075-A49B-CA882A46FC8D}"/>
    <dgm:cxn modelId="{E98337ED-0457-47F4-8326-928B38D9EF1A}" type="presOf" srcId="{B227D3C9-87B4-4D93-BAD8-EA76856592AB}" destId="{3D30C4D5-760A-4E29-B965-FACE6C6AE0E3}" srcOrd="0" destOrd="3" presId="urn:microsoft.com/office/officeart/2005/8/layout/vList2"/>
    <dgm:cxn modelId="{397A5A12-0D83-4142-937F-5EF03B6E98EA}" srcId="{C40BDA1E-1C58-4FC0-A9AA-1076B01C7D16}" destId="{BBF5FD71-E25A-4301-8C66-25545742B431}" srcOrd="0" destOrd="0" parTransId="{B9ECABBC-4F20-4DD3-ADEC-59A982CB993E}" sibTransId="{3B3F1A92-B266-4335-A577-A1BD17107C38}"/>
    <dgm:cxn modelId="{3D52C58D-E3FA-4E21-BD45-2A4F83C3A516}" srcId="{C40BDA1E-1C58-4FC0-A9AA-1076B01C7D16}" destId="{B227D3C9-87B4-4D93-BAD8-EA76856592AB}" srcOrd="3" destOrd="0" parTransId="{84B60923-1D55-4BAC-B8A0-721BC74D25B8}" sibTransId="{B698F22F-107C-40F6-91EB-9E499E77369E}"/>
    <dgm:cxn modelId="{2C872C10-0E0C-47FE-AEE9-75E571EB3B59}" type="presOf" srcId="{BBF5FD71-E25A-4301-8C66-25545742B431}" destId="{3D30C4D5-760A-4E29-B965-FACE6C6AE0E3}" srcOrd="0" destOrd="0" presId="urn:microsoft.com/office/officeart/2005/8/layout/vList2"/>
    <dgm:cxn modelId="{121A8E7F-87A6-4576-91BA-A67B21642C71}" type="presOf" srcId="{3108A16B-1E96-4CD6-981B-78AF2B6CC6F2}" destId="{3D30C4D5-760A-4E29-B965-FACE6C6AE0E3}" srcOrd="0" destOrd="2" presId="urn:microsoft.com/office/officeart/2005/8/layout/vList2"/>
    <dgm:cxn modelId="{D1CBB03D-2F8F-456B-BD73-6AD9D8E4CDC3}" srcId="{C40BDA1E-1C58-4FC0-A9AA-1076B01C7D16}" destId="{57CDE9D1-F849-4A60-B0BF-AF3A69605A74}" srcOrd="1" destOrd="0" parTransId="{5286454E-931C-432A-BF9E-B814528273E6}" sibTransId="{880FE854-9E55-431D-9628-9F9773191FDF}"/>
    <dgm:cxn modelId="{E4531071-56F7-4631-A925-52B51127436C}" type="presOf" srcId="{BFD6E6A0-FAC6-43DC-A1BD-4C8B7F8AE3B8}" destId="{F9378052-CCBF-42D6-9331-54BC1AE3F948}" srcOrd="0" destOrd="0" presId="urn:microsoft.com/office/officeart/2005/8/layout/vList2"/>
    <dgm:cxn modelId="{4474EF99-9EA7-4665-A1C0-0C8E8775DDAB}" type="presOf" srcId="{57CDE9D1-F849-4A60-B0BF-AF3A69605A74}" destId="{3D30C4D5-760A-4E29-B965-FACE6C6AE0E3}" srcOrd="0" destOrd="1" presId="urn:microsoft.com/office/officeart/2005/8/layout/vList2"/>
    <dgm:cxn modelId="{C83D2AE2-6C69-4F11-9649-A40E510C021E}" type="presParOf" srcId="{F9378052-CCBF-42D6-9331-54BC1AE3F948}" destId="{9DF21DA6-6032-4828-ABB6-252AECB8C86D}" srcOrd="0" destOrd="0" presId="urn:microsoft.com/office/officeart/2005/8/layout/vList2"/>
    <dgm:cxn modelId="{434B6D25-57BC-4DEB-AEB5-CF2A4B94225A}" type="presParOf" srcId="{F9378052-CCBF-42D6-9331-54BC1AE3F948}" destId="{3D30C4D5-760A-4E29-B965-FACE6C6AE0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7DB51-CA56-49A1-9B6C-9C814301BF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9E795D-4358-4FEB-9D7C-F6900907E19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01 _Внедрение риск-ориентированного подхода</a:t>
          </a:r>
          <a:endParaRPr lang="ru-RU" dirty="0"/>
        </a:p>
      </dgm:t>
    </dgm:pt>
    <dgm:pt modelId="{1A38FB5C-7DD7-473E-844C-46CDA8463C57}" type="parTrans" cxnId="{168F1B6F-E64F-4105-B41C-73942DC314B3}">
      <dgm:prSet/>
      <dgm:spPr/>
      <dgm:t>
        <a:bodyPr/>
        <a:lstStyle/>
        <a:p>
          <a:endParaRPr lang="ru-RU"/>
        </a:p>
      </dgm:t>
    </dgm:pt>
    <dgm:pt modelId="{17E2C772-6053-455E-B0DF-C166BAF25B9D}" type="sibTrans" cxnId="{168F1B6F-E64F-4105-B41C-73942DC314B3}">
      <dgm:prSet/>
      <dgm:spPr/>
      <dgm:t>
        <a:bodyPr/>
        <a:lstStyle/>
        <a:p>
          <a:endParaRPr lang="ru-RU"/>
        </a:p>
      </dgm:t>
    </dgm:pt>
    <dgm:pt modelId="{0F60AD6D-44F8-4457-B15E-E628E0F1AEE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02_Внедрение системы оценки результативности и эффективности контрольно-надзорной деятельности</a:t>
          </a:r>
          <a:endParaRPr lang="ru-RU" dirty="0"/>
        </a:p>
      </dgm:t>
    </dgm:pt>
    <dgm:pt modelId="{D6B2A6C9-C522-4B8E-B2DB-D6B4FECF51FE}" type="parTrans" cxnId="{E6F178E0-3419-4B3C-A9FD-566C8C61FFB3}">
      <dgm:prSet/>
      <dgm:spPr/>
      <dgm:t>
        <a:bodyPr/>
        <a:lstStyle/>
        <a:p>
          <a:endParaRPr lang="ru-RU"/>
        </a:p>
      </dgm:t>
    </dgm:pt>
    <dgm:pt modelId="{9F052D45-DB5F-4F88-B0B5-93F482C9D146}" type="sibTrans" cxnId="{E6F178E0-3419-4B3C-A9FD-566C8C61FFB3}">
      <dgm:prSet/>
      <dgm:spPr/>
      <dgm:t>
        <a:bodyPr/>
        <a:lstStyle/>
        <a:p>
          <a:endParaRPr lang="ru-RU"/>
        </a:p>
      </dgm:t>
    </dgm:pt>
    <dgm:pt modelId="{91F11F2C-4F77-4C36-BCD7-CB8C6CE692E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03_Внедрение системы комплексной профилактики нарушений обязательных требований</a:t>
          </a:r>
          <a:endParaRPr lang="ru-RU" dirty="0"/>
        </a:p>
      </dgm:t>
    </dgm:pt>
    <dgm:pt modelId="{3E4C597F-80A8-4DA5-81F2-DEE588757ECB}" type="parTrans" cxnId="{844D9E4A-7A9F-4A3C-8C2A-DD5F282D4FDD}">
      <dgm:prSet/>
      <dgm:spPr/>
      <dgm:t>
        <a:bodyPr/>
        <a:lstStyle/>
        <a:p>
          <a:endParaRPr lang="ru-RU"/>
        </a:p>
      </dgm:t>
    </dgm:pt>
    <dgm:pt modelId="{2210340F-FB1D-4010-BFAF-4E14DCF863C5}" type="sibTrans" cxnId="{844D9E4A-7A9F-4A3C-8C2A-DD5F282D4FDD}">
      <dgm:prSet/>
      <dgm:spPr/>
      <dgm:t>
        <a:bodyPr/>
        <a:lstStyle/>
        <a:p>
          <a:endParaRPr lang="ru-RU"/>
        </a:p>
      </dgm:t>
    </dgm:pt>
    <dgm:pt modelId="{D1DE32C6-4AE8-4447-A339-23E860974AE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04_Систематизация, сокращение количества и актуализация обязательных требований</a:t>
          </a:r>
          <a:endParaRPr lang="ru-RU" dirty="0"/>
        </a:p>
      </dgm:t>
    </dgm:pt>
    <dgm:pt modelId="{995364E9-3D43-4677-8675-4135AEE7EA7E}" type="parTrans" cxnId="{38D72132-B13E-4F54-8C94-FD2CDCA3BEBD}">
      <dgm:prSet/>
      <dgm:spPr/>
      <dgm:t>
        <a:bodyPr/>
        <a:lstStyle/>
        <a:p>
          <a:endParaRPr lang="ru-RU"/>
        </a:p>
      </dgm:t>
    </dgm:pt>
    <dgm:pt modelId="{0AD11521-E5D8-4C99-84E1-3E6A091CF30C}" type="sibTrans" cxnId="{38D72132-B13E-4F54-8C94-FD2CDCA3BEBD}">
      <dgm:prSet/>
      <dgm:spPr/>
      <dgm:t>
        <a:bodyPr/>
        <a:lstStyle/>
        <a:p>
          <a:endParaRPr lang="ru-RU"/>
        </a:p>
      </dgm:t>
    </dgm:pt>
    <dgm:pt modelId="{67821BEA-1FAB-405F-A992-C8223428DF8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mtClean="0"/>
            <a:t>05_Внедрение эффективных механизмов кадровой политики в деятельности контрольно-надзорных органов</a:t>
          </a:r>
          <a:endParaRPr lang="ru-RU"/>
        </a:p>
      </dgm:t>
    </dgm:pt>
    <dgm:pt modelId="{1522790E-161F-4010-9236-ED88F6F80F94}" type="parTrans" cxnId="{11953303-2DD0-4E8B-BA7C-55C634AE9757}">
      <dgm:prSet/>
      <dgm:spPr/>
      <dgm:t>
        <a:bodyPr/>
        <a:lstStyle/>
        <a:p>
          <a:endParaRPr lang="ru-RU"/>
        </a:p>
      </dgm:t>
    </dgm:pt>
    <dgm:pt modelId="{209A2A79-543E-42D8-BC46-2728C55749A7}" type="sibTrans" cxnId="{11953303-2DD0-4E8B-BA7C-55C634AE9757}">
      <dgm:prSet/>
      <dgm:spPr/>
      <dgm:t>
        <a:bodyPr/>
        <a:lstStyle/>
        <a:p>
          <a:endParaRPr lang="ru-RU"/>
        </a:p>
      </dgm:t>
    </dgm:pt>
    <dgm:pt modelId="{1CBF8800-8DBE-4808-BDB1-5A809187870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mtClean="0"/>
            <a:t>06_Внедрение системы предупреждения и профилактики коррупционных проявлений в контрольно-надзорной деятельности</a:t>
          </a:r>
          <a:endParaRPr lang="ru-RU"/>
        </a:p>
      </dgm:t>
    </dgm:pt>
    <dgm:pt modelId="{D76750A9-681F-4BF2-BBE1-C8115F552417}" type="parTrans" cxnId="{C58EFFA9-473C-444A-9192-FDFFC766E6A7}">
      <dgm:prSet/>
      <dgm:spPr/>
      <dgm:t>
        <a:bodyPr/>
        <a:lstStyle/>
        <a:p>
          <a:endParaRPr lang="ru-RU"/>
        </a:p>
      </dgm:t>
    </dgm:pt>
    <dgm:pt modelId="{667632D3-4D50-4BE2-8956-6F6EDACA31FC}" type="sibTrans" cxnId="{C58EFFA9-473C-444A-9192-FDFFC766E6A7}">
      <dgm:prSet/>
      <dgm:spPr/>
      <dgm:t>
        <a:bodyPr/>
        <a:lstStyle/>
        <a:p>
          <a:endParaRPr lang="ru-RU"/>
        </a:p>
      </dgm:t>
    </dgm:pt>
    <dgm:pt modelId="{F5EC6DF5-84D3-4D55-B304-2E6DEF87FCD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mtClean="0"/>
            <a:t>07_Автоматизация контрольно-надзорной деятельности</a:t>
          </a:r>
          <a:endParaRPr lang="ru-RU"/>
        </a:p>
      </dgm:t>
    </dgm:pt>
    <dgm:pt modelId="{458C7326-8033-4DC6-A704-B669A98F3084}" type="parTrans" cxnId="{DE957C55-65E6-4B0E-BA64-EE4442F8A381}">
      <dgm:prSet/>
      <dgm:spPr/>
      <dgm:t>
        <a:bodyPr/>
        <a:lstStyle/>
        <a:p>
          <a:endParaRPr lang="ru-RU"/>
        </a:p>
      </dgm:t>
    </dgm:pt>
    <dgm:pt modelId="{F6742A09-8FA7-40E2-9301-A6A81EE8D8BF}" type="sibTrans" cxnId="{DE957C55-65E6-4B0E-BA64-EE4442F8A381}">
      <dgm:prSet/>
      <dgm:spPr/>
      <dgm:t>
        <a:bodyPr/>
        <a:lstStyle/>
        <a:p>
          <a:endParaRPr lang="ru-RU"/>
        </a:p>
      </dgm:t>
    </dgm:pt>
    <dgm:pt modelId="{79F20BD7-87A3-4BDB-AA6A-152795B65532}" type="pres">
      <dgm:prSet presAssocID="{C8D7DB51-CA56-49A1-9B6C-9C814301B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3B745-C585-4C30-B373-946F1CF2A268}" type="pres">
      <dgm:prSet presAssocID="{809E795D-4358-4FEB-9D7C-F6900907E19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7F61D-79BE-43D3-8936-7650AB59285A}" type="pres">
      <dgm:prSet presAssocID="{17E2C772-6053-455E-B0DF-C166BAF25B9D}" presName="spacer" presStyleCnt="0"/>
      <dgm:spPr/>
    </dgm:pt>
    <dgm:pt modelId="{C06C14EF-C34E-4881-A1D8-E560CB9C4F64}" type="pres">
      <dgm:prSet presAssocID="{0F60AD6D-44F8-4457-B15E-E628E0F1AEE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0D9E1-95CF-4824-A0AC-0A7B8C23D013}" type="pres">
      <dgm:prSet presAssocID="{9F052D45-DB5F-4F88-B0B5-93F482C9D146}" presName="spacer" presStyleCnt="0"/>
      <dgm:spPr/>
    </dgm:pt>
    <dgm:pt modelId="{05A23522-1D15-46B9-B0DF-0EC0451D8AD6}" type="pres">
      <dgm:prSet presAssocID="{91F11F2C-4F77-4C36-BCD7-CB8C6CE692E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5C3B9-7018-4AC4-BCFB-C0F6FE4EC0AA}" type="pres">
      <dgm:prSet presAssocID="{2210340F-FB1D-4010-BFAF-4E14DCF863C5}" presName="spacer" presStyleCnt="0"/>
      <dgm:spPr/>
    </dgm:pt>
    <dgm:pt modelId="{823115AB-9082-46CE-9DB3-72E011B8EA8E}" type="pres">
      <dgm:prSet presAssocID="{D1DE32C6-4AE8-4447-A339-23E860974AE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A82C7-54A6-4F55-8B07-091704DAA51B}" type="pres">
      <dgm:prSet presAssocID="{0AD11521-E5D8-4C99-84E1-3E6A091CF30C}" presName="spacer" presStyleCnt="0"/>
      <dgm:spPr/>
    </dgm:pt>
    <dgm:pt modelId="{19522BBB-35F1-4D39-871C-C575C0D1FD51}" type="pres">
      <dgm:prSet presAssocID="{67821BEA-1FAB-405F-A992-C8223428DF8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15D0D-688D-4A7F-B804-86C46E86D843}" type="pres">
      <dgm:prSet presAssocID="{209A2A79-543E-42D8-BC46-2728C55749A7}" presName="spacer" presStyleCnt="0"/>
      <dgm:spPr/>
    </dgm:pt>
    <dgm:pt modelId="{DAAB8683-AA37-455F-A3D6-5A0793DD2488}" type="pres">
      <dgm:prSet presAssocID="{1CBF8800-8DBE-4808-BDB1-5A809187870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5E004-4F6C-4AF9-89B1-89000EF83523}" type="pres">
      <dgm:prSet presAssocID="{667632D3-4D50-4BE2-8956-6F6EDACA31FC}" presName="spacer" presStyleCnt="0"/>
      <dgm:spPr/>
    </dgm:pt>
    <dgm:pt modelId="{5C58CB8D-79F5-4FE5-B898-03548710080F}" type="pres">
      <dgm:prSet presAssocID="{F5EC6DF5-84D3-4D55-B304-2E6DEF87FCD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A5E9C-9DA6-4510-84DA-A849AA289D42}" type="presOf" srcId="{67821BEA-1FAB-405F-A992-C8223428DF86}" destId="{19522BBB-35F1-4D39-871C-C575C0D1FD51}" srcOrd="0" destOrd="0" presId="urn:microsoft.com/office/officeart/2005/8/layout/vList2"/>
    <dgm:cxn modelId="{38D72132-B13E-4F54-8C94-FD2CDCA3BEBD}" srcId="{C8D7DB51-CA56-49A1-9B6C-9C814301BF12}" destId="{D1DE32C6-4AE8-4447-A339-23E860974AE6}" srcOrd="3" destOrd="0" parTransId="{995364E9-3D43-4677-8675-4135AEE7EA7E}" sibTransId="{0AD11521-E5D8-4C99-84E1-3E6A091CF30C}"/>
    <dgm:cxn modelId="{2C9FEC9C-951C-4D94-8EB9-9DEC00C5B8A8}" type="presOf" srcId="{0F60AD6D-44F8-4457-B15E-E628E0F1AEE9}" destId="{C06C14EF-C34E-4881-A1D8-E560CB9C4F64}" srcOrd="0" destOrd="0" presId="urn:microsoft.com/office/officeart/2005/8/layout/vList2"/>
    <dgm:cxn modelId="{E6F178E0-3419-4B3C-A9FD-566C8C61FFB3}" srcId="{C8D7DB51-CA56-49A1-9B6C-9C814301BF12}" destId="{0F60AD6D-44F8-4457-B15E-E628E0F1AEE9}" srcOrd="1" destOrd="0" parTransId="{D6B2A6C9-C522-4B8E-B2DB-D6B4FECF51FE}" sibTransId="{9F052D45-DB5F-4F88-B0B5-93F482C9D146}"/>
    <dgm:cxn modelId="{457F9E47-65E4-4037-9AB2-5211F9A2B16D}" type="presOf" srcId="{91F11F2C-4F77-4C36-BCD7-CB8C6CE692E1}" destId="{05A23522-1D15-46B9-B0DF-0EC0451D8AD6}" srcOrd="0" destOrd="0" presId="urn:microsoft.com/office/officeart/2005/8/layout/vList2"/>
    <dgm:cxn modelId="{AF65884E-3F01-44A9-9ACB-15381F23BC16}" type="presOf" srcId="{D1DE32C6-4AE8-4447-A339-23E860974AE6}" destId="{823115AB-9082-46CE-9DB3-72E011B8EA8E}" srcOrd="0" destOrd="0" presId="urn:microsoft.com/office/officeart/2005/8/layout/vList2"/>
    <dgm:cxn modelId="{A8EAEC4D-EEAD-4E91-BA38-E59D9CA63B43}" type="presOf" srcId="{F5EC6DF5-84D3-4D55-B304-2E6DEF87FCDC}" destId="{5C58CB8D-79F5-4FE5-B898-03548710080F}" srcOrd="0" destOrd="0" presId="urn:microsoft.com/office/officeart/2005/8/layout/vList2"/>
    <dgm:cxn modelId="{07966716-AE06-4F07-BAA0-BFF9C7F2F59E}" type="presOf" srcId="{809E795D-4358-4FEB-9D7C-F6900907E19D}" destId="{CA33B745-C585-4C30-B373-946F1CF2A268}" srcOrd="0" destOrd="0" presId="urn:microsoft.com/office/officeart/2005/8/layout/vList2"/>
    <dgm:cxn modelId="{11953303-2DD0-4E8B-BA7C-55C634AE9757}" srcId="{C8D7DB51-CA56-49A1-9B6C-9C814301BF12}" destId="{67821BEA-1FAB-405F-A992-C8223428DF86}" srcOrd="4" destOrd="0" parTransId="{1522790E-161F-4010-9236-ED88F6F80F94}" sibTransId="{209A2A79-543E-42D8-BC46-2728C55749A7}"/>
    <dgm:cxn modelId="{168F1B6F-E64F-4105-B41C-73942DC314B3}" srcId="{C8D7DB51-CA56-49A1-9B6C-9C814301BF12}" destId="{809E795D-4358-4FEB-9D7C-F6900907E19D}" srcOrd="0" destOrd="0" parTransId="{1A38FB5C-7DD7-473E-844C-46CDA8463C57}" sibTransId="{17E2C772-6053-455E-B0DF-C166BAF25B9D}"/>
    <dgm:cxn modelId="{6BB3E9F2-3832-4DDB-A837-2DA0CE821C5E}" type="presOf" srcId="{C8D7DB51-CA56-49A1-9B6C-9C814301BF12}" destId="{79F20BD7-87A3-4BDB-AA6A-152795B65532}" srcOrd="0" destOrd="0" presId="urn:microsoft.com/office/officeart/2005/8/layout/vList2"/>
    <dgm:cxn modelId="{4AB30987-69EE-49C3-896E-197298F665C0}" type="presOf" srcId="{1CBF8800-8DBE-4808-BDB1-5A8091878708}" destId="{DAAB8683-AA37-455F-A3D6-5A0793DD2488}" srcOrd="0" destOrd="0" presId="urn:microsoft.com/office/officeart/2005/8/layout/vList2"/>
    <dgm:cxn modelId="{C58EFFA9-473C-444A-9192-FDFFC766E6A7}" srcId="{C8D7DB51-CA56-49A1-9B6C-9C814301BF12}" destId="{1CBF8800-8DBE-4808-BDB1-5A8091878708}" srcOrd="5" destOrd="0" parTransId="{D76750A9-681F-4BF2-BBE1-C8115F552417}" sibTransId="{667632D3-4D50-4BE2-8956-6F6EDACA31FC}"/>
    <dgm:cxn modelId="{DE957C55-65E6-4B0E-BA64-EE4442F8A381}" srcId="{C8D7DB51-CA56-49A1-9B6C-9C814301BF12}" destId="{F5EC6DF5-84D3-4D55-B304-2E6DEF87FCDC}" srcOrd="6" destOrd="0" parTransId="{458C7326-8033-4DC6-A704-B669A98F3084}" sibTransId="{F6742A09-8FA7-40E2-9301-A6A81EE8D8BF}"/>
    <dgm:cxn modelId="{844D9E4A-7A9F-4A3C-8C2A-DD5F282D4FDD}" srcId="{C8D7DB51-CA56-49A1-9B6C-9C814301BF12}" destId="{91F11F2C-4F77-4C36-BCD7-CB8C6CE692E1}" srcOrd="2" destOrd="0" parTransId="{3E4C597F-80A8-4DA5-81F2-DEE588757ECB}" sibTransId="{2210340F-FB1D-4010-BFAF-4E14DCF863C5}"/>
    <dgm:cxn modelId="{9F15FFBB-F1FB-4AE6-B53C-9264FB3FFC6A}" type="presParOf" srcId="{79F20BD7-87A3-4BDB-AA6A-152795B65532}" destId="{CA33B745-C585-4C30-B373-946F1CF2A268}" srcOrd="0" destOrd="0" presId="urn:microsoft.com/office/officeart/2005/8/layout/vList2"/>
    <dgm:cxn modelId="{1105B2BA-B3EA-40E5-B730-8EFD4C4DDD6D}" type="presParOf" srcId="{79F20BD7-87A3-4BDB-AA6A-152795B65532}" destId="{6FB7F61D-79BE-43D3-8936-7650AB59285A}" srcOrd="1" destOrd="0" presId="urn:microsoft.com/office/officeart/2005/8/layout/vList2"/>
    <dgm:cxn modelId="{D694629F-8CE8-4701-8A78-6F0BC2B865D8}" type="presParOf" srcId="{79F20BD7-87A3-4BDB-AA6A-152795B65532}" destId="{C06C14EF-C34E-4881-A1D8-E560CB9C4F64}" srcOrd="2" destOrd="0" presId="urn:microsoft.com/office/officeart/2005/8/layout/vList2"/>
    <dgm:cxn modelId="{D13EE366-E5BF-4336-B66B-4835F9F75FCB}" type="presParOf" srcId="{79F20BD7-87A3-4BDB-AA6A-152795B65532}" destId="{E1B0D9E1-95CF-4824-A0AC-0A7B8C23D013}" srcOrd="3" destOrd="0" presId="urn:microsoft.com/office/officeart/2005/8/layout/vList2"/>
    <dgm:cxn modelId="{14EB6FBD-032C-4275-843E-38F26E3A1D08}" type="presParOf" srcId="{79F20BD7-87A3-4BDB-AA6A-152795B65532}" destId="{05A23522-1D15-46B9-B0DF-0EC0451D8AD6}" srcOrd="4" destOrd="0" presId="urn:microsoft.com/office/officeart/2005/8/layout/vList2"/>
    <dgm:cxn modelId="{03ABAC60-E98E-4885-9DF4-DD5071784E25}" type="presParOf" srcId="{79F20BD7-87A3-4BDB-AA6A-152795B65532}" destId="{CF15C3B9-7018-4AC4-BCFB-C0F6FE4EC0AA}" srcOrd="5" destOrd="0" presId="urn:microsoft.com/office/officeart/2005/8/layout/vList2"/>
    <dgm:cxn modelId="{60B01437-54BA-4CE8-AAEE-D1CE7FAF0F52}" type="presParOf" srcId="{79F20BD7-87A3-4BDB-AA6A-152795B65532}" destId="{823115AB-9082-46CE-9DB3-72E011B8EA8E}" srcOrd="6" destOrd="0" presId="urn:microsoft.com/office/officeart/2005/8/layout/vList2"/>
    <dgm:cxn modelId="{30A91E7D-1AB3-4CAB-9D6F-1788E42B0A84}" type="presParOf" srcId="{79F20BD7-87A3-4BDB-AA6A-152795B65532}" destId="{09CA82C7-54A6-4F55-8B07-091704DAA51B}" srcOrd="7" destOrd="0" presId="urn:microsoft.com/office/officeart/2005/8/layout/vList2"/>
    <dgm:cxn modelId="{C3721F4D-1509-47EB-99C2-D0543C7EA368}" type="presParOf" srcId="{79F20BD7-87A3-4BDB-AA6A-152795B65532}" destId="{19522BBB-35F1-4D39-871C-C575C0D1FD51}" srcOrd="8" destOrd="0" presId="urn:microsoft.com/office/officeart/2005/8/layout/vList2"/>
    <dgm:cxn modelId="{CFDDF9E8-BEBB-4A5F-AFF8-E6DBA457B1F1}" type="presParOf" srcId="{79F20BD7-87A3-4BDB-AA6A-152795B65532}" destId="{E9415D0D-688D-4A7F-B804-86C46E86D843}" srcOrd="9" destOrd="0" presId="urn:microsoft.com/office/officeart/2005/8/layout/vList2"/>
    <dgm:cxn modelId="{40BC0CD5-B7FA-4951-859A-224AAC4E6FBD}" type="presParOf" srcId="{79F20BD7-87A3-4BDB-AA6A-152795B65532}" destId="{DAAB8683-AA37-455F-A3D6-5A0793DD2488}" srcOrd="10" destOrd="0" presId="urn:microsoft.com/office/officeart/2005/8/layout/vList2"/>
    <dgm:cxn modelId="{9175D270-320C-469C-9D14-4BEE94991778}" type="presParOf" srcId="{79F20BD7-87A3-4BDB-AA6A-152795B65532}" destId="{B6A5E004-4F6C-4AF9-89B1-89000EF83523}" srcOrd="11" destOrd="0" presId="urn:microsoft.com/office/officeart/2005/8/layout/vList2"/>
    <dgm:cxn modelId="{5A3F732D-4F75-4AC1-891D-E553B8748C50}" type="presParOf" srcId="{79F20BD7-87A3-4BDB-AA6A-152795B65532}" destId="{5C58CB8D-79F5-4FE5-B898-03548710080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460B21-E35C-4523-B9E9-0B20844B51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A740BE-0F35-48DE-B6F6-86D350610E5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V</a:t>
          </a:r>
          <a:endParaRPr lang="ru-RU" dirty="0"/>
        </a:p>
      </dgm:t>
    </dgm:pt>
    <dgm:pt modelId="{F1782EC9-71F1-45AF-9069-73590218930A}" type="parTrans" cxnId="{153D98F8-9A92-418C-B574-E9521B121CBA}">
      <dgm:prSet/>
      <dgm:spPr/>
      <dgm:t>
        <a:bodyPr/>
        <a:lstStyle/>
        <a:p>
          <a:endParaRPr lang="ru-RU"/>
        </a:p>
      </dgm:t>
    </dgm:pt>
    <dgm:pt modelId="{71514BD4-C944-4E5A-B578-72D54EB095BC}" type="sibTrans" cxnId="{153D98F8-9A92-418C-B574-E9521B121CBA}">
      <dgm:prSet/>
      <dgm:spPr/>
      <dgm:t>
        <a:bodyPr/>
        <a:lstStyle/>
        <a:p>
          <a:endParaRPr lang="ru-RU"/>
        </a:p>
      </dgm:t>
    </dgm:pt>
    <dgm:pt modelId="{5F062005-67B1-47AB-9516-635A67C5EC1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V</a:t>
          </a:r>
          <a:endParaRPr lang="ru-RU"/>
        </a:p>
      </dgm:t>
    </dgm:pt>
    <dgm:pt modelId="{439CED0E-3416-4413-8315-0B3A9ED09409}" type="parTrans" cxnId="{0EBECC2E-84B3-4833-8D46-B34433EF7450}">
      <dgm:prSet/>
      <dgm:spPr/>
      <dgm:t>
        <a:bodyPr/>
        <a:lstStyle/>
        <a:p>
          <a:endParaRPr lang="ru-RU"/>
        </a:p>
      </dgm:t>
    </dgm:pt>
    <dgm:pt modelId="{47BAE073-A6AE-45BB-8E22-5B60FBAB9EAA}" type="sibTrans" cxnId="{0EBECC2E-84B3-4833-8D46-B34433EF7450}">
      <dgm:prSet/>
      <dgm:spPr/>
      <dgm:t>
        <a:bodyPr/>
        <a:lstStyle/>
        <a:p>
          <a:endParaRPr lang="ru-RU"/>
        </a:p>
      </dgm:t>
    </dgm:pt>
    <dgm:pt modelId="{DE79D50C-3512-4BA5-B1A7-AF8D7480354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V</a:t>
          </a:r>
          <a:endParaRPr lang="ru-RU"/>
        </a:p>
      </dgm:t>
    </dgm:pt>
    <dgm:pt modelId="{1AF7DBEF-E0F7-4E1C-9C37-10DBC89F8585}" type="parTrans" cxnId="{C0CE256F-E495-487C-B1B8-19F34339DF1D}">
      <dgm:prSet/>
      <dgm:spPr/>
      <dgm:t>
        <a:bodyPr/>
        <a:lstStyle/>
        <a:p>
          <a:endParaRPr lang="ru-RU"/>
        </a:p>
      </dgm:t>
    </dgm:pt>
    <dgm:pt modelId="{A41A0296-A30F-4D6B-90DC-A01B9CA11398}" type="sibTrans" cxnId="{C0CE256F-E495-487C-B1B8-19F34339DF1D}">
      <dgm:prSet/>
      <dgm:spPr/>
      <dgm:t>
        <a:bodyPr/>
        <a:lstStyle/>
        <a:p>
          <a:endParaRPr lang="ru-RU"/>
        </a:p>
      </dgm:t>
    </dgm:pt>
    <dgm:pt modelId="{88E67B29-56F5-437E-8C50-1308E01FED9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V</a:t>
          </a:r>
          <a:endParaRPr lang="ru-RU"/>
        </a:p>
      </dgm:t>
    </dgm:pt>
    <dgm:pt modelId="{012DD81E-6F31-4BC1-8E95-613332B3880A}" type="parTrans" cxnId="{C002FF8D-8180-4B57-A910-933D28DFBD77}">
      <dgm:prSet/>
      <dgm:spPr/>
      <dgm:t>
        <a:bodyPr/>
        <a:lstStyle/>
        <a:p>
          <a:endParaRPr lang="ru-RU"/>
        </a:p>
      </dgm:t>
    </dgm:pt>
    <dgm:pt modelId="{01EEB39E-55BA-4E7B-8AC2-F28B352E482B}" type="sibTrans" cxnId="{C002FF8D-8180-4B57-A910-933D28DFBD77}">
      <dgm:prSet/>
      <dgm:spPr/>
      <dgm:t>
        <a:bodyPr/>
        <a:lstStyle/>
        <a:p>
          <a:endParaRPr lang="ru-RU"/>
        </a:p>
      </dgm:t>
    </dgm:pt>
    <dgm:pt modelId="{69122834-C0B5-4144-B5C5-A3F336F6C01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V</a:t>
          </a:r>
          <a:endParaRPr lang="ru-RU"/>
        </a:p>
      </dgm:t>
    </dgm:pt>
    <dgm:pt modelId="{1CDC075F-BF4D-45CA-8391-2E3D24BC8CA0}" type="parTrans" cxnId="{FE28637B-6A63-402C-81B0-4A36945661EB}">
      <dgm:prSet/>
      <dgm:spPr/>
      <dgm:t>
        <a:bodyPr/>
        <a:lstStyle/>
        <a:p>
          <a:endParaRPr lang="ru-RU"/>
        </a:p>
      </dgm:t>
    </dgm:pt>
    <dgm:pt modelId="{BFC2AE12-4C8C-4E1D-A19C-7EAC1BDA7FC4}" type="sibTrans" cxnId="{FE28637B-6A63-402C-81B0-4A36945661EB}">
      <dgm:prSet/>
      <dgm:spPr/>
      <dgm:t>
        <a:bodyPr/>
        <a:lstStyle/>
        <a:p>
          <a:endParaRPr lang="ru-RU"/>
        </a:p>
      </dgm:t>
    </dgm:pt>
    <dgm:pt modelId="{F5434CC3-0453-4DDE-8E0E-81F8C7E08F2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V</a:t>
          </a:r>
          <a:endParaRPr lang="ru-RU"/>
        </a:p>
      </dgm:t>
    </dgm:pt>
    <dgm:pt modelId="{7C9FA8EC-4852-4E96-9A41-8F69BFE7A7C1}" type="parTrans" cxnId="{C609E0FA-20B0-468F-9D44-4161D7816593}">
      <dgm:prSet/>
      <dgm:spPr/>
      <dgm:t>
        <a:bodyPr/>
        <a:lstStyle/>
        <a:p>
          <a:endParaRPr lang="ru-RU"/>
        </a:p>
      </dgm:t>
    </dgm:pt>
    <dgm:pt modelId="{BAF0C647-EDEA-450A-9BA5-94C143B0C1DC}" type="sibTrans" cxnId="{C609E0FA-20B0-468F-9D44-4161D7816593}">
      <dgm:prSet/>
      <dgm:spPr/>
      <dgm:t>
        <a:bodyPr/>
        <a:lstStyle/>
        <a:p>
          <a:endParaRPr lang="ru-RU"/>
        </a:p>
      </dgm:t>
    </dgm:pt>
    <dgm:pt modelId="{04BEF277-BC2A-459E-A7F9-F9B1C6FE9B3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V</a:t>
          </a:r>
          <a:endParaRPr lang="ru-RU" dirty="0"/>
        </a:p>
      </dgm:t>
    </dgm:pt>
    <dgm:pt modelId="{6CA51F11-6B1A-4DBA-8EA5-769D2BD26DE1}" type="parTrans" cxnId="{DA417AD7-29C2-4BB3-9B34-704481073C8F}">
      <dgm:prSet/>
      <dgm:spPr/>
      <dgm:t>
        <a:bodyPr/>
        <a:lstStyle/>
        <a:p>
          <a:endParaRPr lang="ru-RU"/>
        </a:p>
      </dgm:t>
    </dgm:pt>
    <dgm:pt modelId="{A00C6327-D96B-467F-8769-2827F83A2585}" type="sibTrans" cxnId="{DA417AD7-29C2-4BB3-9B34-704481073C8F}">
      <dgm:prSet/>
      <dgm:spPr/>
      <dgm:t>
        <a:bodyPr/>
        <a:lstStyle/>
        <a:p>
          <a:endParaRPr lang="ru-RU"/>
        </a:p>
      </dgm:t>
    </dgm:pt>
    <dgm:pt modelId="{B188D09E-C337-40F1-A89F-CAEFFE04C895}" type="pres">
      <dgm:prSet presAssocID="{8E460B21-E35C-4523-B9E9-0B20844B51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6DA9F1-0256-4779-AF18-F4B25D6162D7}" type="pres">
      <dgm:prSet presAssocID="{BDA740BE-0F35-48DE-B6F6-86D350610E57}" presName="linNode" presStyleCnt="0"/>
      <dgm:spPr/>
    </dgm:pt>
    <dgm:pt modelId="{D35B67A3-3F5C-4511-8689-856ADDFD1D50}" type="pres">
      <dgm:prSet presAssocID="{BDA740BE-0F35-48DE-B6F6-86D350610E5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74A19-F939-43A7-A4F5-D07E4CC917AA}" type="pres">
      <dgm:prSet presAssocID="{71514BD4-C944-4E5A-B578-72D54EB095BC}" presName="sp" presStyleCnt="0"/>
      <dgm:spPr/>
    </dgm:pt>
    <dgm:pt modelId="{5E3F8328-05CE-464B-B820-0D967BCA5C7A}" type="pres">
      <dgm:prSet presAssocID="{5F062005-67B1-47AB-9516-635A67C5EC10}" presName="linNode" presStyleCnt="0"/>
      <dgm:spPr/>
    </dgm:pt>
    <dgm:pt modelId="{03BF7EB8-7718-4183-B961-2016915B7697}" type="pres">
      <dgm:prSet presAssocID="{5F062005-67B1-47AB-9516-635A67C5EC10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FF44E-D1E1-4DC0-869A-8E1564C6D03A}" type="pres">
      <dgm:prSet presAssocID="{47BAE073-A6AE-45BB-8E22-5B60FBAB9EAA}" presName="sp" presStyleCnt="0"/>
      <dgm:spPr/>
    </dgm:pt>
    <dgm:pt modelId="{81A604A9-FE07-4EBA-B2AE-B29E090AFB2A}" type="pres">
      <dgm:prSet presAssocID="{DE79D50C-3512-4BA5-B1A7-AF8D74803544}" presName="linNode" presStyleCnt="0"/>
      <dgm:spPr/>
    </dgm:pt>
    <dgm:pt modelId="{D0ED17E6-5402-445B-998C-8363CDCA83E5}" type="pres">
      <dgm:prSet presAssocID="{DE79D50C-3512-4BA5-B1A7-AF8D74803544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4DAE4-2C13-4A4B-B906-AC98A1D152CD}" type="pres">
      <dgm:prSet presAssocID="{A41A0296-A30F-4D6B-90DC-A01B9CA11398}" presName="sp" presStyleCnt="0"/>
      <dgm:spPr/>
    </dgm:pt>
    <dgm:pt modelId="{EA54B424-8BA0-4CE6-A382-10743C8F130D}" type="pres">
      <dgm:prSet presAssocID="{88E67B29-56F5-437E-8C50-1308E01FED97}" presName="linNode" presStyleCnt="0"/>
      <dgm:spPr/>
    </dgm:pt>
    <dgm:pt modelId="{5820AEE9-6328-4F00-AB21-3ACD7DCF6A62}" type="pres">
      <dgm:prSet presAssocID="{88E67B29-56F5-437E-8C50-1308E01FED97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83E4F-5CD7-4C86-BA3C-F300A2009617}" type="pres">
      <dgm:prSet presAssocID="{01EEB39E-55BA-4E7B-8AC2-F28B352E482B}" presName="sp" presStyleCnt="0"/>
      <dgm:spPr/>
    </dgm:pt>
    <dgm:pt modelId="{06098836-A271-4C45-807D-5AE82D7D89A8}" type="pres">
      <dgm:prSet presAssocID="{69122834-C0B5-4144-B5C5-A3F336F6C014}" presName="linNode" presStyleCnt="0"/>
      <dgm:spPr/>
    </dgm:pt>
    <dgm:pt modelId="{765CD7DF-4CE0-4DEC-ACD7-EAAADAAA90F5}" type="pres">
      <dgm:prSet presAssocID="{69122834-C0B5-4144-B5C5-A3F336F6C014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3D454-27CB-4A17-83A0-84AA1087AE1D}" type="pres">
      <dgm:prSet presAssocID="{BFC2AE12-4C8C-4E1D-A19C-7EAC1BDA7FC4}" presName="sp" presStyleCnt="0"/>
      <dgm:spPr/>
    </dgm:pt>
    <dgm:pt modelId="{44511204-82B8-4B7F-8C32-E12EFFB67613}" type="pres">
      <dgm:prSet presAssocID="{F5434CC3-0453-4DDE-8E0E-81F8C7E08F20}" presName="linNode" presStyleCnt="0"/>
      <dgm:spPr/>
    </dgm:pt>
    <dgm:pt modelId="{3E3E3621-0794-4565-83D1-53112BEED00D}" type="pres">
      <dgm:prSet presAssocID="{F5434CC3-0453-4DDE-8E0E-81F8C7E08F20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D14F6-99A2-4972-A53D-D340D9C47C9B}" type="pres">
      <dgm:prSet presAssocID="{BAF0C647-EDEA-450A-9BA5-94C143B0C1DC}" presName="sp" presStyleCnt="0"/>
      <dgm:spPr/>
    </dgm:pt>
    <dgm:pt modelId="{82B4BD45-2830-4C91-A5A8-22C95A55C600}" type="pres">
      <dgm:prSet presAssocID="{04BEF277-BC2A-459E-A7F9-F9B1C6FE9B35}" presName="linNode" presStyleCnt="0"/>
      <dgm:spPr/>
    </dgm:pt>
    <dgm:pt modelId="{28323F3B-39C3-4D96-B10D-9987C357D435}" type="pres">
      <dgm:prSet presAssocID="{04BEF277-BC2A-459E-A7F9-F9B1C6FE9B35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301B6-0A98-4B36-9467-52BFEC8624B5}" type="presOf" srcId="{DE79D50C-3512-4BA5-B1A7-AF8D74803544}" destId="{D0ED17E6-5402-445B-998C-8363CDCA83E5}" srcOrd="0" destOrd="0" presId="urn:microsoft.com/office/officeart/2005/8/layout/vList5"/>
    <dgm:cxn modelId="{3FB27BD9-8740-4B46-8B08-E5DFB2D699A5}" type="presOf" srcId="{8E460B21-E35C-4523-B9E9-0B20844B5140}" destId="{B188D09E-C337-40F1-A89F-CAEFFE04C895}" srcOrd="0" destOrd="0" presId="urn:microsoft.com/office/officeart/2005/8/layout/vList5"/>
    <dgm:cxn modelId="{06061B56-EFC0-4CD4-B4B7-28BC6944000B}" type="presOf" srcId="{5F062005-67B1-47AB-9516-635A67C5EC10}" destId="{03BF7EB8-7718-4183-B961-2016915B7697}" srcOrd="0" destOrd="0" presId="urn:microsoft.com/office/officeart/2005/8/layout/vList5"/>
    <dgm:cxn modelId="{1954060F-74EB-479B-B2FA-36A1F4912034}" type="presOf" srcId="{88E67B29-56F5-437E-8C50-1308E01FED97}" destId="{5820AEE9-6328-4F00-AB21-3ACD7DCF6A62}" srcOrd="0" destOrd="0" presId="urn:microsoft.com/office/officeart/2005/8/layout/vList5"/>
    <dgm:cxn modelId="{C0CE256F-E495-487C-B1B8-19F34339DF1D}" srcId="{8E460B21-E35C-4523-B9E9-0B20844B5140}" destId="{DE79D50C-3512-4BA5-B1A7-AF8D74803544}" srcOrd="2" destOrd="0" parTransId="{1AF7DBEF-E0F7-4E1C-9C37-10DBC89F8585}" sibTransId="{A41A0296-A30F-4D6B-90DC-A01B9CA11398}"/>
    <dgm:cxn modelId="{3328F1E3-DF63-4BED-8FB7-63EF7482434E}" type="presOf" srcId="{BDA740BE-0F35-48DE-B6F6-86D350610E57}" destId="{D35B67A3-3F5C-4511-8689-856ADDFD1D50}" srcOrd="0" destOrd="0" presId="urn:microsoft.com/office/officeart/2005/8/layout/vList5"/>
    <dgm:cxn modelId="{4F4B2274-F7AA-4F4C-A2D5-6BFB96054BA8}" type="presOf" srcId="{69122834-C0B5-4144-B5C5-A3F336F6C014}" destId="{765CD7DF-4CE0-4DEC-ACD7-EAAADAAA90F5}" srcOrd="0" destOrd="0" presId="urn:microsoft.com/office/officeart/2005/8/layout/vList5"/>
    <dgm:cxn modelId="{C609E0FA-20B0-468F-9D44-4161D7816593}" srcId="{8E460B21-E35C-4523-B9E9-0B20844B5140}" destId="{F5434CC3-0453-4DDE-8E0E-81F8C7E08F20}" srcOrd="5" destOrd="0" parTransId="{7C9FA8EC-4852-4E96-9A41-8F69BFE7A7C1}" sibTransId="{BAF0C647-EDEA-450A-9BA5-94C143B0C1DC}"/>
    <dgm:cxn modelId="{153D98F8-9A92-418C-B574-E9521B121CBA}" srcId="{8E460B21-E35C-4523-B9E9-0B20844B5140}" destId="{BDA740BE-0F35-48DE-B6F6-86D350610E57}" srcOrd="0" destOrd="0" parTransId="{F1782EC9-71F1-45AF-9069-73590218930A}" sibTransId="{71514BD4-C944-4E5A-B578-72D54EB095BC}"/>
    <dgm:cxn modelId="{67D64706-79EC-4D75-BA37-C4CBCFF3B5FD}" type="presOf" srcId="{04BEF277-BC2A-459E-A7F9-F9B1C6FE9B35}" destId="{28323F3B-39C3-4D96-B10D-9987C357D435}" srcOrd="0" destOrd="0" presId="urn:microsoft.com/office/officeart/2005/8/layout/vList5"/>
    <dgm:cxn modelId="{0EBECC2E-84B3-4833-8D46-B34433EF7450}" srcId="{8E460B21-E35C-4523-B9E9-0B20844B5140}" destId="{5F062005-67B1-47AB-9516-635A67C5EC10}" srcOrd="1" destOrd="0" parTransId="{439CED0E-3416-4413-8315-0B3A9ED09409}" sibTransId="{47BAE073-A6AE-45BB-8E22-5B60FBAB9EAA}"/>
    <dgm:cxn modelId="{B0C43AD4-D98E-4984-A774-5CE584274106}" type="presOf" srcId="{F5434CC3-0453-4DDE-8E0E-81F8C7E08F20}" destId="{3E3E3621-0794-4565-83D1-53112BEED00D}" srcOrd="0" destOrd="0" presId="urn:microsoft.com/office/officeart/2005/8/layout/vList5"/>
    <dgm:cxn modelId="{FE28637B-6A63-402C-81B0-4A36945661EB}" srcId="{8E460B21-E35C-4523-B9E9-0B20844B5140}" destId="{69122834-C0B5-4144-B5C5-A3F336F6C014}" srcOrd="4" destOrd="0" parTransId="{1CDC075F-BF4D-45CA-8391-2E3D24BC8CA0}" sibTransId="{BFC2AE12-4C8C-4E1D-A19C-7EAC1BDA7FC4}"/>
    <dgm:cxn modelId="{DA417AD7-29C2-4BB3-9B34-704481073C8F}" srcId="{8E460B21-E35C-4523-B9E9-0B20844B5140}" destId="{04BEF277-BC2A-459E-A7F9-F9B1C6FE9B35}" srcOrd="6" destOrd="0" parTransId="{6CA51F11-6B1A-4DBA-8EA5-769D2BD26DE1}" sibTransId="{A00C6327-D96B-467F-8769-2827F83A2585}"/>
    <dgm:cxn modelId="{C002FF8D-8180-4B57-A910-933D28DFBD77}" srcId="{8E460B21-E35C-4523-B9E9-0B20844B5140}" destId="{88E67B29-56F5-437E-8C50-1308E01FED97}" srcOrd="3" destOrd="0" parTransId="{012DD81E-6F31-4BC1-8E95-613332B3880A}" sibTransId="{01EEB39E-55BA-4E7B-8AC2-F28B352E482B}"/>
    <dgm:cxn modelId="{A097ADF1-3001-4BDA-8C5D-5505916FC586}" type="presParOf" srcId="{B188D09E-C337-40F1-A89F-CAEFFE04C895}" destId="{416DA9F1-0256-4779-AF18-F4B25D6162D7}" srcOrd="0" destOrd="0" presId="urn:microsoft.com/office/officeart/2005/8/layout/vList5"/>
    <dgm:cxn modelId="{67F27B3D-020F-4FA0-88B8-3D1BBCEA56F8}" type="presParOf" srcId="{416DA9F1-0256-4779-AF18-F4B25D6162D7}" destId="{D35B67A3-3F5C-4511-8689-856ADDFD1D50}" srcOrd="0" destOrd="0" presId="urn:microsoft.com/office/officeart/2005/8/layout/vList5"/>
    <dgm:cxn modelId="{A3E5983F-2D70-4B4A-80E7-CA05DE7FFD8D}" type="presParOf" srcId="{B188D09E-C337-40F1-A89F-CAEFFE04C895}" destId="{D2674A19-F939-43A7-A4F5-D07E4CC917AA}" srcOrd="1" destOrd="0" presId="urn:microsoft.com/office/officeart/2005/8/layout/vList5"/>
    <dgm:cxn modelId="{A05C4391-02D3-4374-8539-98BA5644C7CF}" type="presParOf" srcId="{B188D09E-C337-40F1-A89F-CAEFFE04C895}" destId="{5E3F8328-05CE-464B-B820-0D967BCA5C7A}" srcOrd="2" destOrd="0" presId="urn:microsoft.com/office/officeart/2005/8/layout/vList5"/>
    <dgm:cxn modelId="{3F5D857E-B8DA-44B5-8200-E52220A1AE26}" type="presParOf" srcId="{5E3F8328-05CE-464B-B820-0D967BCA5C7A}" destId="{03BF7EB8-7718-4183-B961-2016915B7697}" srcOrd="0" destOrd="0" presId="urn:microsoft.com/office/officeart/2005/8/layout/vList5"/>
    <dgm:cxn modelId="{D4FBD27A-EFF3-4F52-940A-866DED2F337B}" type="presParOf" srcId="{B188D09E-C337-40F1-A89F-CAEFFE04C895}" destId="{BEEFF44E-D1E1-4DC0-869A-8E1564C6D03A}" srcOrd="3" destOrd="0" presId="urn:microsoft.com/office/officeart/2005/8/layout/vList5"/>
    <dgm:cxn modelId="{DE7F451A-A760-431A-94C4-30454B99F8D7}" type="presParOf" srcId="{B188D09E-C337-40F1-A89F-CAEFFE04C895}" destId="{81A604A9-FE07-4EBA-B2AE-B29E090AFB2A}" srcOrd="4" destOrd="0" presId="urn:microsoft.com/office/officeart/2005/8/layout/vList5"/>
    <dgm:cxn modelId="{ACA93918-690A-4638-A07A-DE559A798494}" type="presParOf" srcId="{81A604A9-FE07-4EBA-B2AE-B29E090AFB2A}" destId="{D0ED17E6-5402-445B-998C-8363CDCA83E5}" srcOrd="0" destOrd="0" presId="urn:microsoft.com/office/officeart/2005/8/layout/vList5"/>
    <dgm:cxn modelId="{04D2B1D9-36DC-4879-861C-7622A4A7BA4D}" type="presParOf" srcId="{B188D09E-C337-40F1-A89F-CAEFFE04C895}" destId="{1054DAE4-2C13-4A4B-B906-AC98A1D152CD}" srcOrd="5" destOrd="0" presId="urn:microsoft.com/office/officeart/2005/8/layout/vList5"/>
    <dgm:cxn modelId="{CDEE012F-99B9-4EFA-A6FE-B5E33878CFB2}" type="presParOf" srcId="{B188D09E-C337-40F1-A89F-CAEFFE04C895}" destId="{EA54B424-8BA0-4CE6-A382-10743C8F130D}" srcOrd="6" destOrd="0" presId="urn:microsoft.com/office/officeart/2005/8/layout/vList5"/>
    <dgm:cxn modelId="{FC2BE0D8-A622-448F-85CD-CD9006BE823F}" type="presParOf" srcId="{EA54B424-8BA0-4CE6-A382-10743C8F130D}" destId="{5820AEE9-6328-4F00-AB21-3ACD7DCF6A62}" srcOrd="0" destOrd="0" presId="urn:microsoft.com/office/officeart/2005/8/layout/vList5"/>
    <dgm:cxn modelId="{C1D168DB-F840-408A-B9F8-FAEA60AEE5D8}" type="presParOf" srcId="{B188D09E-C337-40F1-A89F-CAEFFE04C895}" destId="{D5083E4F-5CD7-4C86-BA3C-F300A2009617}" srcOrd="7" destOrd="0" presId="urn:microsoft.com/office/officeart/2005/8/layout/vList5"/>
    <dgm:cxn modelId="{E111EB48-F998-4815-912A-627A3B0E9B15}" type="presParOf" srcId="{B188D09E-C337-40F1-A89F-CAEFFE04C895}" destId="{06098836-A271-4C45-807D-5AE82D7D89A8}" srcOrd="8" destOrd="0" presId="urn:microsoft.com/office/officeart/2005/8/layout/vList5"/>
    <dgm:cxn modelId="{9590027E-C105-41A7-83B1-C18D978CA721}" type="presParOf" srcId="{06098836-A271-4C45-807D-5AE82D7D89A8}" destId="{765CD7DF-4CE0-4DEC-ACD7-EAAADAAA90F5}" srcOrd="0" destOrd="0" presId="urn:microsoft.com/office/officeart/2005/8/layout/vList5"/>
    <dgm:cxn modelId="{43EBD6FE-D57D-40F6-8EC9-0D35D20252FF}" type="presParOf" srcId="{B188D09E-C337-40F1-A89F-CAEFFE04C895}" destId="{F753D454-27CB-4A17-83A0-84AA1087AE1D}" srcOrd="9" destOrd="0" presId="urn:microsoft.com/office/officeart/2005/8/layout/vList5"/>
    <dgm:cxn modelId="{2DA5B58C-B1BE-42B7-9EDA-8CFAAEAE5884}" type="presParOf" srcId="{B188D09E-C337-40F1-A89F-CAEFFE04C895}" destId="{44511204-82B8-4B7F-8C32-E12EFFB67613}" srcOrd="10" destOrd="0" presId="urn:microsoft.com/office/officeart/2005/8/layout/vList5"/>
    <dgm:cxn modelId="{5A2897C8-AA7F-4692-92F6-2D482845127B}" type="presParOf" srcId="{44511204-82B8-4B7F-8C32-E12EFFB67613}" destId="{3E3E3621-0794-4565-83D1-53112BEED00D}" srcOrd="0" destOrd="0" presId="urn:microsoft.com/office/officeart/2005/8/layout/vList5"/>
    <dgm:cxn modelId="{30AF6398-D694-4D62-9C9D-D354A988956D}" type="presParOf" srcId="{B188D09E-C337-40F1-A89F-CAEFFE04C895}" destId="{C89D14F6-99A2-4972-A53D-D340D9C47C9B}" srcOrd="11" destOrd="0" presId="urn:microsoft.com/office/officeart/2005/8/layout/vList5"/>
    <dgm:cxn modelId="{FA2EF01A-6944-4B38-BD30-A9FDA8E76DAD}" type="presParOf" srcId="{B188D09E-C337-40F1-A89F-CAEFFE04C895}" destId="{82B4BD45-2830-4C91-A5A8-22C95A55C600}" srcOrd="12" destOrd="0" presId="urn:microsoft.com/office/officeart/2005/8/layout/vList5"/>
    <dgm:cxn modelId="{129C0D64-5BA5-4017-8373-DBE40A0BDB0B}" type="presParOf" srcId="{82B4BD45-2830-4C91-A5A8-22C95A55C600}" destId="{28323F3B-39C3-4D96-B10D-9987C357D43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E42C92-51D6-48C2-86EB-47A5279EE399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CE18D-62A6-4964-B4BA-C2D24A2CF55A}">
      <dgm:prSet custT="1"/>
      <dgm:spPr/>
      <dgm:t>
        <a:bodyPr/>
        <a:lstStyle/>
        <a:p>
          <a:pPr rtl="0"/>
          <a:r>
            <a:rPr lang="ru-RU" sz="1800" b="0" cap="none" spc="0" dirty="0" smtClean="0">
              <a:ln w="0"/>
              <a:solidFill>
                <a:schemeClr val="accent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ОЖИДАЕМЫЕ РЕЗУЛЬТАТЫ РЕАЛИЗАЦИИ ПРОЕКТА в 2017 году :</a:t>
          </a:r>
        </a:p>
        <a:p>
          <a:pPr rtl="0"/>
          <a:r>
            <a:rPr lang="ru-RU" sz="1800" b="0" cap="none" spc="0" dirty="0" smtClean="0">
              <a:ln w="0"/>
              <a:solidFill>
                <a:schemeClr val="accent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подконтрольные объекты в полном объеме распределены по категориям риска, планы проверок на 2018 год составлены на основе риск-ориентированного подхода</a:t>
          </a:r>
          <a:endParaRPr lang="ru-RU" sz="1800" b="0" cap="none" spc="0" dirty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8D2CA8-6D11-44FC-B412-34E855E04C1D}" type="parTrans" cxnId="{D3E293D8-E1F6-406E-A668-8DCEAD45F574}">
      <dgm:prSet/>
      <dgm:spPr/>
      <dgm:t>
        <a:bodyPr/>
        <a:lstStyle/>
        <a:p>
          <a:endParaRPr lang="ru-RU" sz="1400" b="0" cap="none" spc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32BA0E-80C6-4925-AAE1-B46C91711A48}" type="sibTrans" cxnId="{D3E293D8-E1F6-406E-A668-8DCEAD45F574}">
      <dgm:prSet/>
      <dgm:spPr/>
      <dgm:t>
        <a:bodyPr/>
        <a:lstStyle/>
        <a:p>
          <a:endParaRPr lang="ru-RU" sz="1400" b="0" cap="none" spc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ED01713-AEDE-4905-8E5B-17879B651E29}">
      <dgm:prSet custT="1"/>
      <dgm:spPr/>
      <dgm:t>
        <a:bodyPr/>
        <a:lstStyle/>
        <a:p>
          <a:pPr rtl="0"/>
          <a:r>
            <a:rPr lang="ru-RU" sz="2000" b="0" cap="none" spc="0" dirty="0" smtClean="0">
              <a:ln w="0"/>
              <a:solidFill>
                <a:schemeClr val="accent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2019-2024 - Работает система «умного» государственного регулирования</a:t>
          </a:r>
          <a:endParaRPr lang="ru-RU" sz="2000" b="0" cap="none" spc="0" dirty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D5BAB7-73F1-4895-AE42-00A11F97D16D}" type="parTrans" cxnId="{D41BB38D-33EA-4240-825D-97863B0E8A1E}">
      <dgm:prSet/>
      <dgm:spPr/>
      <dgm:t>
        <a:bodyPr/>
        <a:lstStyle/>
        <a:p>
          <a:endParaRPr lang="ru-RU" sz="1400" b="0" cap="none" spc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879A622-3446-4EAE-98BF-447E6B475C3B}" type="sibTrans" cxnId="{D41BB38D-33EA-4240-825D-97863B0E8A1E}">
      <dgm:prSet/>
      <dgm:spPr/>
      <dgm:t>
        <a:bodyPr/>
        <a:lstStyle/>
        <a:p>
          <a:endParaRPr lang="ru-RU" sz="1400" b="0" cap="none" spc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CCB1B5F-7715-4C30-A734-D4C06E7C3623}">
      <dgm:prSet custT="1"/>
      <dgm:spPr/>
      <dgm:t>
        <a:bodyPr/>
        <a:lstStyle/>
        <a:p>
          <a:pPr rtl="0"/>
          <a:r>
            <a:rPr lang="ru-RU" sz="2000" b="0" cap="none" spc="0" dirty="0" smtClean="0">
              <a:ln w="0"/>
              <a:solidFill>
                <a:schemeClr val="accent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2018 - Внедрена «динамическая модель»</a:t>
          </a:r>
          <a:endParaRPr lang="ru-RU" sz="2000" b="0" cap="none" spc="0" dirty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3BF46F0-FF2D-463A-8AFB-4D6E8F76F186}" type="sibTrans" cxnId="{83B19AD6-0060-417E-AF08-91395A8BA1A4}">
      <dgm:prSet/>
      <dgm:spPr/>
      <dgm:t>
        <a:bodyPr/>
        <a:lstStyle/>
        <a:p>
          <a:endParaRPr lang="ru-RU" sz="1400" b="0" cap="none" spc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7B8816-808D-447B-9BFA-6506C290A258}" type="parTrans" cxnId="{83B19AD6-0060-417E-AF08-91395A8BA1A4}">
      <dgm:prSet/>
      <dgm:spPr/>
      <dgm:t>
        <a:bodyPr/>
        <a:lstStyle/>
        <a:p>
          <a:endParaRPr lang="ru-RU" sz="1400" b="0" cap="none" spc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0DEC08A-14E0-4076-B69F-04D75F212B10}" type="pres">
      <dgm:prSet presAssocID="{62E42C92-51D6-48C2-86EB-47A5279EE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9E07A-781F-4FE0-BFA0-3DEA7511F5D8}" type="pres">
      <dgm:prSet presAssocID="{EED01713-AEDE-4905-8E5B-17879B651E29}" presName="boxAndChildren" presStyleCnt="0"/>
      <dgm:spPr/>
    </dgm:pt>
    <dgm:pt modelId="{D125D60D-5E08-44A5-A3BC-6C9C4411C1C0}" type="pres">
      <dgm:prSet presAssocID="{EED01713-AEDE-4905-8E5B-17879B651E29}" presName="parentTextBox" presStyleLbl="node1" presStyleIdx="0" presStyleCnt="3" custLinFactNeighborX="-5140" custLinFactNeighborY="-36792"/>
      <dgm:spPr/>
      <dgm:t>
        <a:bodyPr/>
        <a:lstStyle/>
        <a:p>
          <a:endParaRPr lang="ru-RU"/>
        </a:p>
      </dgm:t>
    </dgm:pt>
    <dgm:pt modelId="{6AB9ECE8-113C-40C0-82C6-AA1D07649BF2}" type="pres">
      <dgm:prSet presAssocID="{93BF46F0-FF2D-463A-8AFB-4D6E8F76F186}" presName="sp" presStyleCnt="0"/>
      <dgm:spPr/>
    </dgm:pt>
    <dgm:pt modelId="{188D1C1B-5AD3-4013-9248-42C4191FCB09}" type="pres">
      <dgm:prSet presAssocID="{8CCB1B5F-7715-4C30-A734-D4C06E7C3623}" presName="arrowAndChildren" presStyleCnt="0"/>
      <dgm:spPr/>
    </dgm:pt>
    <dgm:pt modelId="{F1C64AE8-2604-4CD8-AA64-54A716335066}" type="pres">
      <dgm:prSet presAssocID="{8CCB1B5F-7715-4C30-A734-D4C06E7C3623}" presName="parentTextArrow" presStyleLbl="node1" presStyleIdx="1" presStyleCnt="3" custLinFactNeighborX="457" custLinFactNeighborY="-6460"/>
      <dgm:spPr/>
      <dgm:t>
        <a:bodyPr/>
        <a:lstStyle/>
        <a:p>
          <a:endParaRPr lang="ru-RU"/>
        </a:p>
      </dgm:t>
    </dgm:pt>
    <dgm:pt modelId="{15FA877D-807F-467D-910A-186CEB9AD225}" type="pres">
      <dgm:prSet presAssocID="{D332BA0E-80C6-4925-AAE1-B46C91711A48}" presName="sp" presStyleCnt="0"/>
      <dgm:spPr/>
    </dgm:pt>
    <dgm:pt modelId="{B33B08D8-FBAA-4BFA-B071-9C371231E453}" type="pres">
      <dgm:prSet presAssocID="{148CE18D-62A6-4964-B4BA-C2D24A2CF55A}" presName="arrowAndChildren" presStyleCnt="0"/>
      <dgm:spPr/>
    </dgm:pt>
    <dgm:pt modelId="{4E2BC06C-7D6E-456C-8E3A-E3EB53D60123}" type="pres">
      <dgm:prSet presAssocID="{148CE18D-62A6-4964-B4BA-C2D24A2CF55A}" presName="parentTextArrow" presStyleLbl="node1" presStyleIdx="2" presStyleCnt="3" custScaleX="100000" custScaleY="177422" custLinFactNeighborX="-456" custLinFactNeighborY="-4832"/>
      <dgm:spPr/>
      <dgm:t>
        <a:bodyPr/>
        <a:lstStyle/>
        <a:p>
          <a:endParaRPr lang="ru-RU"/>
        </a:p>
      </dgm:t>
    </dgm:pt>
  </dgm:ptLst>
  <dgm:cxnLst>
    <dgm:cxn modelId="{D3E293D8-E1F6-406E-A668-8DCEAD45F574}" srcId="{62E42C92-51D6-48C2-86EB-47A5279EE399}" destId="{148CE18D-62A6-4964-B4BA-C2D24A2CF55A}" srcOrd="0" destOrd="0" parTransId="{ED8D2CA8-6D11-44FC-B412-34E855E04C1D}" sibTransId="{D332BA0E-80C6-4925-AAE1-B46C91711A48}"/>
    <dgm:cxn modelId="{D41BB38D-33EA-4240-825D-97863B0E8A1E}" srcId="{62E42C92-51D6-48C2-86EB-47A5279EE399}" destId="{EED01713-AEDE-4905-8E5B-17879B651E29}" srcOrd="2" destOrd="0" parTransId="{FDD5BAB7-73F1-4895-AE42-00A11F97D16D}" sibTransId="{8879A622-3446-4EAE-98BF-447E6B475C3B}"/>
    <dgm:cxn modelId="{4FAC8FB9-5B5A-4843-9100-59985289533D}" type="presOf" srcId="{148CE18D-62A6-4964-B4BA-C2D24A2CF55A}" destId="{4E2BC06C-7D6E-456C-8E3A-E3EB53D60123}" srcOrd="0" destOrd="0" presId="urn:microsoft.com/office/officeart/2005/8/layout/process4"/>
    <dgm:cxn modelId="{75A4AEBE-24F8-4FE0-BFE3-566B7B47F142}" type="presOf" srcId="{EED01713-AEDE-4905-8E5B-17879B651E29}" destId="{D125D60D-5E08-44A5-A3BC-6C9C4411C1C0}" srcOrd="0" destOrd="0" presId="urn:microsoft.com/office/officeart/2005/8/layout/process4"/>
    <dgm:cxn modelId="{32F72324-5119-44E3-B543-B51A6E02982E}" type="presOf" srcId="{8CCB1B5F-7715-4C30-A734-D4C06E7C3623}" destId="{F1C64AE8-2604-4CD8-AA64-54A716335066}" srcOrd="0" destOrd="0" presId="urn:microsoft.com/office/officeart/2005/8/layout/process4"/>
    <dgm:cxn modelId="{24FCDFEB-C14D-45BB-8869-F342F15317F7}" type="presOf" srcId="{62E42C92-51D6-48C2-86EB-47A5279EE399}" destId="{00DEC08A-14E0-4076-B69F-04D75F212B10}" srcOrd="0" destOrd="0" presId="urn:microsoft.com/office/officeart/2005/8/layout/process4"/>
    <dgm:cxn modelId="{83B19AD6-0060-417E-AF08-91395A8BA1A4}" srcId="{62E42C92-51D6-48C2-86EB-47A5279EE399}" destId="{8CCB1B5F-7715-4C30-A734-D4C06E7C3623}" srcOrd="1" destOrd="0" parTransId="{227B8816-808D-447B-9BFA-6506C290A258}" sibTransId="{93BF46F0-FF2D-463A-8AFB-4D6E8F76F186}"/>
    <dgm:cxn modelId="{81F99932-C7CA-4964-B744-AECB912DF06E}" type="presParOf" srcId="{00DEC08A-14E0-4076-B69F-04D75F212B10}" destId="{8149E07A-781F-4FE0-BFA0-3DEA7511F5D8}" srcOrd="0" destOrd="0" presId="urn:microsoft.com/office/officeart/2005/8/layout/process4"/>
    <dgm:cxn modelId="{D17FEF5E-82C1-40BC-937E-09807F42EC8C}" type="presParOf" srcId="{8149E07A-781F-4FE0-BFA0-3DEA7511F5D8}" destId="{D125D60D-5E08-44A5-A3BC-6C9C4411C1C0}" srcOrd="0" destOrd="0" presId="urn:microsoft.com/office/officeart/2005/8/layout/process4"/>
    <dgm:cxn modelId="{BC270C47-76F9-449F-8576-613EA9CAF02C}" type="presParOf" srcId="{00DEC08A-14E0-4076-B69F-04D75F212B10}" destId="{6AB9ECE8-113C-40C0-82C6-AA1D07649BF2}" srcOrd="1" destOrd="0" presId="urn:microsoft.com/office/officeart/2005/8/layout/process4"/>
    <dgm:cxn modelId="{1B4445A0-4B4A-4117-A140-A52C8BB052D1}" type="presParOf" srcId="{00DEC08A-14E0-4076-B69F-04D75F212B10}" destId="{188D1C1B-5AD3-4013-9248-42C4191FCB09}" srcOrd="2" destOrd="0" presId="urn:microsoft.com/office/officeart/2005/8/layout/process4"/>
    <dgm:cxn modelId="{B8EF9F88-FE7A-4670-8372-199978A0E952}" type="presParOf" srcId="{188D1C1B-5AD3-4013-9248-42C4191FCB09}" destId="{F1C64AE8-2604-4CD8-AA64-54A716335066}" srcOrd="0" destOrd="0" presId="urn:microsoft.com/office/officeart/2005/8/layout/process4"/>
    <dgm:cxn modelId="{542D7362-7636-420E-8413-00510D81B53C}" type="presParOf" srcId="{00DEC08A-14E0-4076-B69F-04D75F212B10}" destId="{15FA877D-807F-467D-910A-186CEB9AD225}" srcOrd="3" destOrd="0" presId="urn:microsoft.com/office/officeart/2005/8/layout/process4"/>
    <dgm:cxn modelId="{EE36C434-491F-4DEF-8A70-E0836354451E}" type="presParOf" srcId="{00DEC08A-14E0-4076-B69F-04D75F212B10}" destId="{B33B08D8-FBAA-4BFA-B071-9C371231E453}" srcOrd="4" destOrd="0" presId="urn:microsoft.com/office/officeart/2005/8/layout/process4"/>
    <dgm:cxn modelId="{A33AC03E-5130-4B80-8E70-9E4767831DC8}" type="presParOf" srcId="{B33B08D8-FBAA-4BFA-B071-9C371231E453}" destId="{4E2BC06C-7D6E-456C-8E3A-E3EB53D60123}" srcOrd="0" destOrd="0" presId="urn:microsoft.com/office/officeart/2005/8/layout/process4"/>
  </dgm:cxnLst>
  <dgm:bg/>
  <dgm:whole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F51234-D27D-4C73-A821-279242AB76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797F5-4785-4956-A6B2-7EE13EC98A9E}" type="pres">
      <dgm:prSet presAssocID="{CAF51234-D27D-4C73-A821-279242AB76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9651E-FF83-44D6-BFB9-657F316D693C}" type="presOf" srcId="{CAF51234-D27D-4C73-A821-279242AB76F8}" destId="{72D797F5-4785-4956-A6B2-7EE13EC98A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FA6E59-350C-4596-B466-923B7958FD99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5F9DBB-2BB0-4179-8133-2D3F601C98B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z="2000" dirty="0" smtClean="0"/>
            <a:t>Опубликование докладов по правоприменительной практике, статистике типовых и массовых нарушений обязательных требований</a:t>
          </a:r>
          <a:endParaRPr lang="ru-RU" sz="2000" dirty="0"/>
        </a:p>
      </dgm:t>
    </dgm:pt>
    <dgm:pt modelId="{73AA13CC-B5C5-45AC-B42B-17937EF5BAE2}" type="parTrans" cxnId="{D5572F63-A13C-480F-B845-C1623FCCE7A3}">
      <dgm:prSet/>
      <dgm:spPr/>
      <dgm:t>
        <a:bodyPr/>
        <a:lstStyle/>
        <a:p>
          <a:endParaRPr lang="ru-RU"/>
        </a:p>
      </dgm:t>
    </dgm:pt>
    <dgm:pt modelId="{4E032B0A-84E9-4F62-A67C-FA3DB45BD3E1}" type="sibTrans" cxnId="{D5572F63-A13C-480F-B845-C1623FCCE7A3}">
      <dgm:prSet/>
      <dgm:spPr/>
      <dgm:t>
        <a:bodyPr/>
        <a:lstStyle/>
        <a:p>
          <a:endParaRPr lang="ru-RU"/>
        </a:p>
      </dgm:t>
    </dgm:pt>
    <dgm:pt modelId="{CD3E14F7-2AB9-491D-8AED-66F351B1B21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marL="0" indent="0" rtl="0"/>
          <a:r>
            <a:rPr lang="ru-RU" sz="2000" dirty="0" smtClean="0"/>
            <a:t>Доклады по соблюдению обязательных требований, дающие разъяснения, какое поведение является правомерным</a:t>
          </a:r>
          <a:endParaRPr lang="ru-RU" sz="2000" dirty="0"/>
        </a:p>
      </dgm:t>
    </dgm:pt>
    <dgm:pt modelId="{D44CB275-3DA5-4F52-87D5-9207921FD645}" type="parTrans" cxnId="{44FE4BB1-D972-4A13-A97D-65866E7A7DC1}">
      <dgm:prSet/>
      <dgm:spPr/>
      <dgm:t>
        <a:bodyPr/>
        <a:lstStyle/>
        <a:p>
          <a:endParaRPr lang="ru-RU"/>
        </a:p>
      </dgm:t>
    </dgm:pt>
    <dgm:pt modelId="{38576D2E-70A1-4418-B731-53DFAFB0FE27}" type="sibTrans" cxnId="{44FE4BB1-D972-4A13-A97D-65866E7A7DC1}">
      <dgm:prSet/>
      <dgm:spPr/>
      <dgm:t>
        <a:bodyPr/>
        <a:lstStyle/>
        <a:p>
          <a:endParaRPr lang="ru-RU"/>
        </a:p>
      </dgm:t>
    </dgm:pt>
    <dgm:pt modelId="{CAAE4F21-3C31-4FC5-9965-043E4160A16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ru-RU" sz="2000" dirty="0" smtClean="0"/>
            <a:t>Ежеквартальное проведение публичных обсуждений докладов</a:t>
          </a:r>
          <a:endParaRPr lang="ru-RU" sz="2000" dirty="0"/>
        </a:p>
      </dgm:t>
    </dgm:pt>
    <dgm:pt modelId="{94DEDEF6-7A82-42B1-9C01-39C74298E33F}" type="parTrans" cxnId="{143C46AE-E0AE-4CDE-A0C4-465986F9F716}">
      <dgm:prSet/>
      <dgm:spPr/>
      <dgm:t>
        <a:bodyPr/>
        <a:lstStyle/>
        <a:p>
          <a:endParaRPr lang="ru-RU"/>
        </a:p>
      </dgm:t>
    </dgm:pt>
    <dgm:pt modelId="{114735EB-AD3E-4B63-BF9D-0D228F8CC1EA}" type="sibTrans" cxnId="{143C46AE-E0AE-4CDE-A0C4-465986F9F716}">
      <dgm:prSet/>
      <dgm:spPr/>
      <dgm:t>
        <a:bodyPr/>
        <a:lstStyle/>
        <a:p>
          <a:endParaRPr lang="ru-RU"/>
        </a:p>
      </dgm:t>
    </dgm:pt>
    <dgm:pt modelId="{7F13304B-110E-4DA8-B0C8-6CBEE539468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z="2000" dirty="0" smtClean="0"/>
            <a:t>Разъяснение новых требований нормативных правовых актов, необходимых для их реализации организационных, технических мероприятий</a:t>
          </a:r>
          <a:endParaRPr lang="ru-RU" sz="2000" dirty="0"/>
        </a:p>
      </dgm:t>
    </dgm:pt>
    <dgm:pt modelId="{FE6283A9-4C59-4652-9F11-87563A205544}" type="parTrans" cxnId="{FD295056-5586-488B-9A4B-14B00CB8123C}">
      <dgm:prSet/>
      <dgm:spPr/>
      <dgm:t>
        <a:bodyPr/>
        <a:lstStyle/>
        <a:p>
          <a:endParaRPr lang="ru-RU"/>
        </a:p>
      </dgm:t>
    </dgm:pt>
    <dgm:pt modelId="{8B98DD2D-0065-41A7-9380-676141DB0630}" type="sibTrans" cxnId="{FD295056-5586-488B-9A4B-14B00CB8123C}">
      <dgm:prSet/>
      <dgm:spPr/>
      <dgm:t>
        <a:bodyPr/>
        <a:lstStyle/>
        <a:p>
          <a:endParaRPr lang="ru-RU"/>
        </a:p>
      </dgm:t>
    </dgm:pt>
    <dgm:pt modelId="{DC428D15-7601-429D-A7B9-115F4EEE7CA6}" type="pres">
      <dgm:prSet presAssocID="{51FA6E59-350C-4596-B466-923B7958FD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396A2-A5E2-49FE-AC56-D122F84605D3}" type="pres">
      <dgm:prSet presAssocID="{E25F9DBB-2BB0-4179-8133-2D3F601C98B1}" presName="node" presStyleLbl="node1" presStyleIdx="0" presStyleCnt="4" custScaleX="130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FF97A-BAD7-4584-8882-860188CE23EA}" type="pres">
      <dgm:prSet presAssocID="{4E032B0A-84E9-4F62-A67C-FA3DB45BD3E1}" presName="sibTrans" presStyleCnt="0"/>
      <dgm:spPr/>
    </dgm:pt>
    <dgm:pt modelId="{8ADE4AC6-A530-4122-83AB-12A344B4DE47}" type="pres">
      <dgm:prSet presAssocID="{CD3E14F7-2AB9-491D-8AED-66F351B1B215}" presName="node" presStyleLbl="node1" presStyleIdx="1" presStyleCnt="4" custScaleX="112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D0830-41C1-44D6-8227-3F3E3C12B26E}" type="pres">
      <dgm:prSet presAssocID="{38576D2E-70A1-4418-B731-53DFAFB0FE27}" presName="sibTrans" presStyleCnt="0"/>
      <dgm:spPr/>
    </dgm:pt>
    <dgm:pt modelId="{69A9C1E0-C697-41D2-BD5B-FEDC37595F42}" type="pres">
      <dgm:prSet presAssocID="{CAAE4F21-3C31-4FC5-9965-043E4160A16A}" presName="node" presStyleLbl="node1" presStyleIdx="2" presStyleCnt="4" custScaleX="12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E4C51-965F-48D1-851A-67F14993EA4B}" type="pres">
      <dgm:prSet presAssocID="{114735EB-AD3E-4B63-BF9D-0D228F8CC1EA}" presName="sibTrans" presStyleCnt="0"/>
      <dgm:spPr/>
    </dgm:pt>
    <dgm:pt modelId="{0048CB31-AAA5-4FE4-8879-2D366A63DC9E}" type="pres">
      <dgm:prSet presAssocID="{7F13304B-110E-4DA8-B0C8-6CBEE539468E}" presName="node" presStyleLbl="node1" presStyleIdx="3" presStyleCnt="4" custScaleX="131323" custLinFactNeighborY="2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95056-5586-488B-9A4B-14B00CB8123C}" srcId="{51FA6E59-350C-4596-B466-923B7958FD99}" destId="{7F13304B-110E-4DA8-B0C8-6CBEE539468E}" srcOrd="3" destOrd="0" parTransId="{FE6283A9-4C59-4652-9F11-87563A205544}" sibTransId="{8B98DD2D-0065-41A7-9380-676141DB0630}"/>
    <dgm:cxn modelId="{44FE4BB1-D972-4A13-A97D-65866E7A7DC1}" srcId="{51FA6E59-350C-4596-B466-923B7958FD99}" destId="{CD3E14F7-2AB9-491D-8AED-66F351B1B215}" srcOrd="1" destOrd="0" parTransId="{D44CB275-3DA5-4F52-87D5-9207921FD645}" sibTransId="{38576D2E-70A1-4418-B731-53DFAFB0FE27}"/>
    <dgm:cxn modelId="{781E6E81-51D0-4776-A542-B50BFA92D053}" type="presOf" srcId="{CAAE4F21-3C31-4FC5-9965-043E4160A16A}" destId="{69A9C1E0-C697-41D2-BD5B-FEDC37595F42}" srcOrd="0" destOrd="0" presId="urn:microsoft.com/office/officeart/2005/8/layout/hList6"/>
    <dgm:cxn modelId="{02B79ABF-6E8F-4D8E-BCB5-4E5BFA8D641F}" type="presOf" srcId="{51FA6E59-350C-4596-B466-923B7958FD99}" destId="{DC428D15-7601-429D-A7B9-115F4EEE7CA6}" srcOrd="0" destOrd="0" presId="urn:microsoft.com/office/officeart/2005/8/layout/hList6"/>
    <dgm:cxn modelId="{D5572F63-A13C-480F-B845-C1623FCCE7A3}" srcId="{51FA6E59-350C-4596-B466-923B7958FD99}" destId="{E25F9DBB-2BB0-4179-8133-2D3F601C98B1}" srcOrd="0" destOrd="0" parTransId="{73AA13CC-B5C5-45AC-B42B-17937EF5BAE2}" sibTransId="{4E032B0A-84E9-4F62-A67C-FA3DB45BD3E1}"/>
    <dgm:cxn modelId="{143C46AE-E0AE-4CDE-A0C4-465986F9F716}" srcId="{51FA6E59-350C-4596-B466-923B7958FD99}" destId="{CAAE4F21-3C31-4FC5-9965-043E4160A16A}" srcOrd="2" destOrd="0" parTransId="{94DEDEF6-7A82-42B1-9C01-39C74298E33F}" sibTransId="{114735EB-AD3E-4B63-BF9D-0D228F8CC1EA}"/>
    <dgm:cxn modelId="{D9655324-EEAF-4F2E-B128-F8BCD13C34E4}" type="presOf" srcId="{E25F9DBB-2BB0-4179-8133-2D3F601C98B1}" destId="{9DC396A2-A5E2-49FE-AC56-D122F84605D3}" srcOrd="0" destOrd="0" presId="urn:microsoft.com/office/officeart/2005/8/layout/hList6"/>
    <dgm:cxn modelId="{40D51F09-1B2A-4917-8A24-60399B88835C}" type="presOf" srcId="{CD3E14F7-2AB9-491D-8AED-66F351B1B215}" destId="{8ADE4AC6-A530-4122-83AB-12A344B4DE47}" srcOrd="0" destOrd="0" presId="urn:microsoft.com/office/officeart/2005/8/layout/hList6"/>
    <dgm:cxn modelId="{788EF89D-8B63-4105-AB9A-841A48D108F6}" type="presOf" srcId="{7F13304B-110E-4DA8-B0C8-6CBEE539468E}" destId="{0048CB31-AAA5-4FE4-8879-2D366A63DC9E}" srcOrd="0" destOrd="0" presId="urn:microsoft.com/office/officeart/2005/8/layout/hList6"/>
    <dgm:cxn modelId="{068601F5-1C40-4689-9E60-A17C4B10FEE3}" type="presParOf" srcId="{DC428D15-7601-429D-A7B9-115F4EEE7CA6}" destId="{9DC396A2-A5E2-49FE-AC56-D122F84605D3}" srcOrd="0" destOrd="0" presId="urn:microsoft.com/office/officeart/2005/8/layout/hList6"/>
    <dgm:cxn modelId="{CC864D74-7009-43D7-94C5-1BB24F800CF2}" type="presParOf" srcId="{DC428D15-7601-429D-A7B9-115F4EEE7CA6}" destId="{399FF97A-BAD7-4584-8882-860188CE23EA}" srcOrd="1" destOrd="0" presId="urn:microsoft.com/office/officeart/2005/8/layout/hList6"/>
    <dgm:cxn modelId="{07BD9E32-9832-4C06-A12F-EC806D9C1E6B}" type="presParOf" srcId="{DC428D15-7601-429D-A7B9-115F4EEE7CA6}" destId="{8ADE4AC6-A530-4122-83AB-12A344B4DE47}" srcOrd="2" destOrd="0" presId="urn:microsoft.com/office/officeart/2005/8/layout/hList6"/>
    <dgm:cxn modelId="{9ABD6612-A966-40C1-9AE6-B22964098883}" type="presParOf" srcId="{DC428D15-7601-429D-A7B9-115F4EEE7CA6}" destId="{F94D0830-41C1-44D6-8227-3F3E3C12B26E}" srcOrd="3" destOrd="0" presId="urn:microsoft.com/office/officeart/2005/8/layout/hList6"/>
    <dgm:cxn modelId="{B5A46EB8-5A9C-4BBA-8BFD-9126C17527A3}" type="presParOf" srcId="{DC428D15-7601-429D-A7B9-115F4EEE7CA6}" destId="{69A9C1E0-C697-41D2-BD5B-FEDC37595F42}" srcOrd="4" destOrd="0" presId="urn:microsoft.com/office/officeart/2005/8/layout/hList6"/>
    <dgm:cxn modelId="{9B822D67-2CFB-44D9-9E91-F8185FEA054E}" type="presParOf" srcId="{DC428D15-7601-429D-A7B9-115F4EEE7CA6}" destId="{DB3E4C51-965F-48D1-851A-67F14993EA4B}" srcOrd="5" destOrd="0" presId="urn:microsoft.com/office/officeart/2005/8/layout/hList6"/>
    <dgm:cxn modelId="{F8900C30-4E56-43E4-BF7F-31536065BC48}" type="presParOf" srcId="{DC428D15-7601-429D-A7B9-115F4EEE7CA6}" destId="{0048CB31-AAA5-4FE4-8879-2D366A63DC9E}" srcOrd="6" destOrd="0" presId="urn:microsoft.com/office/officeart/2005/8/layout/h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AEFA40-C6F9-495D-9CC9-7FE8238384E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910752-990E-4EB6-8554-3198F7EFA22B}" type="pres">
      <dgm:prSet presAssocID="{3FAEFA40-C6F9-495D-9CC9-7FE823838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71477-55B2-4288-A2F9-4BBA3DDE4A25}" type="presOf" srcId="{3FAEFA40-C6F9-495D-9CC9-7FE8238384E7}" destId="{84910752-990E-4EB6-8554-3198F7EFA2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70ADB1-728D-4AC8-81C6-30752D97E2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868D4B-5A9A-4B3D-B6E7-3B483C50C0E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 rtl="0"/>
          <a:r>
            <a:rPr lang="ru-RU" sz="2200" b="1" dirty="0" smtClean="0">
              <a:solidFill>
                <a:schemeClr val="bg1"/>
              </a:solidFill>
              <a:latin typeface="Cambria" panose="02040503050406030204" pitchFamily="18" charset="0"/>
            </a:rPr>
            <a:t>На сайте ТУ должны быть размещены (постоянно):</a:t>
          </a:r>
          <a:endParaRPr lang="ru-RU" sz="22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DED7C766-566B-4F41-8F3A-B89C1B622736}" type="parTrans" cxnId="{48480D2B-57FD-4BBA-AD28-E0EDA22E20C9}">
      <dgm:prSet/>
      <dgm:spPr/>
      <dgm:t>
        <a:bodyPr/>
        <a:lstStyle/>
        <a:p>
          <a:endParaRPr lang="ru-RU"/>
        </a:p>
      </dgm:t>
    </dgm:pt>
    <dgm:pt modelId="{DB31B9F0-9277-46CA-8DC4-A033F18313A2}" type="sibTrans" cxnId="{48480D2B-57FD-4BBA-AD28-E0EDA22E20C9}">
      <dgm:prSet/>
      <dgm:spPr/>
      <dgm:t>
        <a:bodyPr/>
        <a:lstStyle/>
        <a:p>
          <a:endParaRPr lang="ru-RU"/>
        </a:p>
      </dgm:t>
    </dgm:pt>
    <dgm:pt modelId="{8730FA4F-CF93-42C2-AF57-FFDF30363C97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</a:rPr>
            <a:t>Приказ и План-график проведения публичных обсуждений (ПО) территориального органа, с указанием времени и места ПО на год</a:t>
          </a:r>
          <a:endParaRPr lang="ru-RU" sz="2400" dirty="0">
            <a:solidFill>
              <a:schemeClr val="accent1">
                <a:lumMod val="10000"/>
              </a:schemeClr>
            </a:solidFill>
            <a:latin typeface="Cambria" panose="02040503050406030204" pitchFamily="18" charset="0"/>
          </a:endParaRPr>
        </a:p>
      </dgm:t>
    </dgm:pt>
    <dgm:pt modelId="{85A1CB4B-C5BF-4251-BB22-C8FEFA709C2F}" type="sibTrans" cxnId="{F1FA14C4-6CF3-4BAB-AE77-B2E2F2B67E0F}">
      <dgm:prSet/>
      <dgm:spPr/>
      <dgm:t>
        <a:bodyPr/>
        <a:lstStyle/>
        <a:p>
          <a:endParaRPr lang="ru-RU"/>
        </a:p>
      </dgm:t>
    </dgm:pt>
    <dgm:pt modelId="{6BE79D25-01F7-4D49-B189-6D5C6F4042AF}" type="parTrans" cxnId="{F1FA14C4-6CF3-4BAB-AE77-B2E2F2B67E0F}">
      <dgm:prSet/>
      <dgm:spPr/>
      <dgm:t>
        <a:bodyPr/>
        <a:lstStyle/>
        <a:p>
          <a:endParaRPr lang="ru-RU"/>
        </a:p>
      </dgm:t>
    </dgm:pt>
    <dgm:pt modelId="{C2D711F5-0E49-4EE9-8861-79A3C72401F3}" type="pres">
      <dgm:prSet presAssocID="{8570ADB1-728D-4AC8-81C6-30752D97E2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D9EC3-308A-456E-862E-E0B05271899E}" type="pres">
      <dgm:prSet presAssocID="{C9868D4B-5A9A-4B3D-B6E7-3B483C50C0EA}" presName="parentText" presStyleLbl="node1" presStyleIdx="0" presStyleCnt="1" custScaleX="100000" custScaleY="54204" custLinFactNeighborX="7073" custLinFactNeighborY="-118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AE0A-362D-4CF5-AF43-903C965106DE}" type="pres">
      <dgm:prSet presAssocID="{C9868D4B-5A9A-4B3D-B6E7-3B483C50C0EA}" presName="childText" presStyleLbl="revTx" presStyleIdx="0" presStyleCnt="1" custScaleY="94716" custLinFactNeighborY="1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F3ACA-ED0C-4A26-A707-A9BC6AD0BF3C}" type="presOf" srcId="{8570ADB1-728D-4AC8-81C6-30752D97E2D6}" destId="{C2D711F5-0E49-4EE9-8861-79A3C72401F3}" srcOrd="0" destOrd="0" presId="urn:microsoft.com/office/officeart/2005/8/layout/vList2"/>
    <dgm:cxn modelId="{0BFD370C-BA11-4422-98C6-924DF8B9990C}" type="presOf" srcId="{8730FA4F-CF93-42C2-AF57-FFDF30363C97}" destId="{71F6AE0A-362D-4CF5-AF43-903C965106DE}" srcOrd="0" destOrd="0" presId="urn:microsoft.com/office/officeart/2005/8/layout/vList2"/>
    <dgm:cxn modelId="{F1FA14C4-6CF3-4BAB-AE77-B2E2F2B67E0F}" srcId="{C9868D4B-5A9A-4B3D-B6E7-3B483C50C0EA}" destId="{8730FA4F-CF93-42C2-AF57-FFDF30363C97}" srcOrd="0" destOrd="0" parTransId="{6BE79D25-01F7-4D49-B189-6D5C6F4042AF}" sibTransId="{85A1CB4B-C5BF-4251-BB22-C8FEFA709C2F}"/>
    <dgm:cxn modelId="{48480D2B-57FD-4BBA-AD28-E0EDA22E20C9}" srcId="{8570ADB1-728D-4AC8-81C6-30752D97E2D6}" destId="{C9868D4B-5A9A-4B3D-B6E7-3B483C50C0EA}" srcOrd="0" destOrd="0" parTransId="{DED7C766-566B-4F41-8F3A-B89C1B622736}" sibTransId="{DB31B9F0-9277-46CA-8DC4-A033F18313A2}"/>
    <dgm:cxn modelId="{EC9726D9-D0E5-4EC1-8F7B-374D2523DD68}" type="presOf" srcId="{C9868D4B-5A9A-4B3D-B6E7-3B483C50C0EA}" destId="{300D9EC3-308A-456E-862E-E0B05271899E}" srcOrd="0" destOrd="0" presId="urn:microsoft.com/office/officeart/2005/8/layout/vList2"/>
    <dgm:cxn modelId="{64141199-5DF2-41E4-B9D7-47B4390B4429}" type="presParOf" srcId="{C2D711F5-0E49-4EE9-8861-79A3C72401F3}" destId="{300D9EC3-308A-456E-862E-E0B05271899E}" srcOrd="0" destOrd="0" presId="urn:microsoft.com/office/officeart/2005/8/layout/vList2"/>
    <dgm:cxn modelId="{87A3081D-EF6D-4C0E-AA04-0C6DD3DCAB33}" type="presParOf" srcId="{C2D711F5-0E49-4EE9-8861-79A3C72401F3}" destId="{71F6AE0A-362D-4CF5-AF43-903C965106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8AAD0F-0897-4467-A49A-7EAED8CCF2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ABCBD-E355-4017-9EB2-0810596423C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 rtl="0"/>
          <a:r>
            <a:rPr lang="ru-RU" sz="2000" b="1" dirty="0" smtClean="0">
              <a:latin typeface="Cambria" panose="02040503050406030204" pitchFamily="18" charset="0"/>
            </a:rPr>
            <a:t>Обсуждения проводятся</a:t>
          </a:r>
          <a:r>
            <a:rPr lang="ru-RU" sz="1200" b="1" dirty="0" smtClean="0">
              <a:latin typeface="Cambria" panose="02040503050406030204" pitchFamily="18" charset="0"/>
            </a:rPr>
            <a:t>: </a:t>
          </a:r>
          <a:endParaRPr lang="ru-RU" sz="1200" dirty="0">
            <a:latin typeface="Cambria" panose="02040503050406030204" pitchFamily="18" charset="0"/>
          </a:endParaRPr>
        </a:p>
      </dgm:t>
    </dgm:pt>
    <dgm:pt modelId="{0C8EC6C4-EAC4-4499-81EF-B91E60D07A21}" type="parTrans" cxnId="{C244D43A-9376-4FE8-AFCA-2A93E9B393A6}">
      <dgm:prSet/>
      <dgm:spPr/>
      <dgm:t>
        <a:bodyPr/>
        <a:lstStyle/>
        <a:p>
          <a:endParaRPr lang="ru-RU"/>
        </a:p>
      </dgm:t>
    </dgm:pt>
    <dgm:pt modelId="{50D68129-4C32-48F9-AB92-FB67AEB15E30}" type="sibTrans" cxnId="{C244D43A-9376-4FE8-AFCA-2A93E9B393A6}">
      <dgm:prSet/>
      <dgm:spPr/>
      <dgm:t>
        <a:bodyPr/>
        <a:lstStyle/>
        <a:p>
          <a:endParaRPr lang="ru-RU"/>
        </a:p>
      </dgm:t>
    </dgm:pt>
    <dgm:pt modelId="{B82C86BE-40BF-4565-98F9-493039642F95}">
      <dgm:prSet custT="1"/>
      <dgm:spPr/>
      <dgm:t>
        <a:bodyPr/>
        <a:lstStyle/>
        <a:p>
          <a:pPr rtl="0"/>
          <a:r>
            <a:rPr lang="ru-RU" sz="2000" b="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В </a:t>
          </a:r>
          <a:r>
            <a:rPr lang="ru-RU" sz="2000" b="0" dirty="0" smtClean="0">
              <a:solidFill>
                <a:srgbClr val="C00000"/>
              </a:solidFill>
              <a:latin typeface="Cambria" panose="02040503050406030204" pitchFamily="18" charset="0"/>
            </a:rPr>
            <a:t>рабочие</a:t>
          </a:r>
          <a:r>
            <a:rPr lang="ru-RU" sz="2000" b="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 дни в открытом доступе. Регистрация участников с раздачей анкет обязательна</a:t>
          </a:r>
          <a:endParaRPr lang="ru-RU" sz="2000" b="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gm:t>
    </dgm:pt>
    <dgm:pt modelId="{D0BEDF7A-35ED-4B6F-8D2B-A32D41CDA7A7}" type="parTrans" cxnId="{FE3E5473-A887-4A91-9129-7988A7855F47}">
      <dgm:prSet/>
      <dgm:spPr/>
      <dgm:t>
        <a:bodyPr/>
        <a:lstStyle/>
        <a:p>
          <a:endParaRPr lang="ru-RU"/>
        </a:p>
      </dgm:t>
    </dgm:pt>
    <dgm:pt modelId="{99478ECC-BAE7-4CE9-9A24-02494AAE7F7F}" type="sibTrans" cxnId="{FE3E5473-A887-4A91-9129-7988A7855F47}">
      <dgm:prSet/>
      <dgm:spPr/>
      <dgm:t>
        <a:bodyPr/>
        <a:lstStyle/>
        <a:p>
          <a:endParaRPr lang="ru-RU"/>
        </a:p>
      </dgm:t>
    </dgm:pt>
    <dgm:pt modelId="{47D10AC6-217F-4F0E-B710-5D7D41C0A135}">
      <dgm:prSet custT="1"/>
      <dgm:spPr/>
      <dgm:t>
        <a:bodyPr/>
        <a:lstStyle/>
        <a:p>
          <a:pPr rtl="0"/>
          <a:r>
            <a:rPr lang="ru-RU" sz="2000" b="0" dirty="0" smtClean="0">
              <a:solidFill>
                <a:srgbClr val="C00000"/>
              </a:solidFill>
              <a:latin typeface="Cambria" panose="02040503050406030204" pitchFamily="18" charset="0"/>
            </a:rPr>
            <a:t>Руководителем</a:t>
          </a:r>
          <a:r>
            <a:rPr lang="ru-RU" sz="2000" b="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 тер. органа/лицом, исполняющим его обязанности</a:t>
          </a:r>
          <a:endParaRPr lang="ru-RU" sz="2000" b="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gm:t>
    </dgm:pt>
    <dgm:pt modelId="{4E1122A7-8694-45BF-9EA9-130487569D5C}" type="parTrans" cxnId="{CAF3DBDF-B533-421D-9780-03EA4EC982F0}">
      <dgm:prSet/>
      <dgm:spPr/>
      <dgm:t>
        <a:bodyPr/>
        <a:lstStyle/>
        <a:p>
          <a:endParaRPr lang="ru-RU"/>
        </a:p>
      </dgm:t>
    </dgm:pt>
    <dgm:pt modelId="{C83835F7-FEBA-4BBB-9952-9D9E2222BD2D}" type="sibTrans" cxnId="{CAF3DBDF-B533-421D-9780-03EA4EC982F0}">
      <dgm:prSet/>
      <dgm:spPr/>
      <dgm:t>
        <a:bodyPr/>
        <a:lstStyle/>
        <a:p>
          <a:endParaRPr lang="ru-RU"/>
        </a:p>
      </dgm:t>
    </dgm:pt>
    <dgm:pt modelId="{5042F164-52D1-42FB-A7BC-2467A00C4380}">
      <dgm:prSet custT="1"/>
      <dgm:spPr/>
      <dgm:t>
        <a:bodyPr/>
        <a:lstStyle/>
        <a:p>
          <a:pPr rtl="0"/>
          <a:r>
            <a:rPr lang="ru-RU" sz="2000" b="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Обеспечивается </a:t>
          </a:r>
          <a:r>
            <a:rPr lang="ru-RU" sz="2000" b="0" dirty="0" smtClean="0">
              <a:solidFill>
                <a:srgbClr val="C00000"/>
              </a:solidFill>
              <a:latin typeface="Cambria" panose="02040503050406030204" pitchFamily="18" charset="0"/>
            </a:rPr>
            <a:t>видеозапись</a:t>
          </a:r>
          <a:r>
            <a:rPr lang="ru-RU" sz="2000" b="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 мероприятия. При наличии возможности - онлайн-трансляция</a:t>
          </a:r>
          <a:endParaRPr lang="ru-RU" sz="2000" b="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gm:t>
    </dgm:pt>
    <dgm:pt modelId="{F2D479F8-FD09-4F85-9E6F-5E38C4AA0C56}" type="parTrans" cxnId="{6B4C6B5F-6F88-4AFF-B917-28E79F22F718}">
      <dgm:prSet/>
      <dgm:spPr/>
      <dgm:t>
        <a:bodyPr/>
        <a:lstStyle/>
        <a:p>
          <a:endParaRPr lang="ru-RU"/>
        </a:p>
      </dgm:t>
    </dgm:pt>
    <dgm:pt modelId="{81EF6056-1C4A-456C-948B-93F7ABF4A0C8}" type="sibTrans" cxnId="{6B4C6B5F-6F88-4AFF-B917-28E79F22F718}">
      <dgm:prSet/>
      <dgm:spPr/>
      <dgm:t>
        <a:bodyPr/>
        <a:lstStyle/>
        <a:p>
          <a:endParaRPr lang="ru-RU"/>
        </a:p>
      </dgm:t>
    </dgm:pt>
    <dgm:pt modelId="{5A70F8CA-1F60-4BE6-80DF-562E7D7783F3}">
      <dgm:prSet custT="1"/>
      <dgm:spPr/>
      <dgm:t>
        <a:bodyPr/>
        <a:lstStyle/>
        <a:p>
          <a:pPr rtl="0"/>
          <a:r>
            <a:rPr lang="ru-RU" sz="2000" b="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Доклад руководителя ТУ составляет не более  </a:t>
          </a:r>
          <a:r>
            <a:rPr lang="ru-RU" sz="2000" b="0" dirty="0" smtClean="0">
              <a:solidFill>
                <a:srgbClr val="C00000"/>
              </a:solidFill>
              <a:latin typeface="Cambria" panose="02040503050406030204" pitchFamily="18" charset="0"/>
            </a:rPr>
            <a:t>20%</a:t>
          </a:r>
          <a:r>
            <a:rPr lang="ru-RU" sz="2000" b="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 общего времени ПО,</a:t>
          </a:r>
          <a:endParaRPr lang="ru-RU" sz="2000" b="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gm:t>
    </dgm:pt>
    <dgm:pt modelId="{00406CDA-38B2-4E71-8B72-DDE3D36CF15D}" type="parTrans" cxnId="{340456C7-49CC-46FE-8136-594CEE169604}">
      <dgm:prSet/>
      <dgm:spPr/>
      <dgm:t>
        <a:bodyPr/>
        <a:lstStyle/>
        <a:p>
          <a:endParaRPr lang="ru-RU"/>
        </a:p>
      </dgm:t>
    </dgm:pt>
    <dgm:pt modelId="{9B58695B-9F10-403F-8065-4FFFE7FCA1B6}" type="sibTrans" cxnId="{340456C7-49CC-46FE-8136-594CEE169604}">
      <dgm:prSet/>
      <dgm:spPr/>
      <dgm:t>
        <a:bodyPr/>
        <a:lstStyle/>
        <a:p>
          <a:endParaRPr lang="ru-RU"/>
        </a:p>
      </dgm:t>
    </dgm:pt>
    <dgm:pt modelId="{A4C06B77-36D5-4B80-AB9B-D5A430647129}">
      <dgm:prSet custT="1"/>
      <dgm:spPr/>
      <dgm:t>
        <a:bodyPr/>
        <a:lstStyle/>
        <a:p>
          <a:r>
            <a:rPr lang="ru-RU" sz="2000" b="0" dirty="0" smtClean="0">
              <a:solidFill>
                <a:srgbClr val="C00000"/>
              </a:solidFill>
              <a:latin typeface="Cambria" panose="02040503050406030204" pitchFamily="18" charset="0"/>
            </a:rPr>
            <a:t>80% </a:t>
          </a:r>
          <a:r>
            <a:rPr lang="ru-RU" sz="2000" b="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времени составляют ответы на поступившие вопросы и выступления подконтрольных лиц, общественных объединений и организаций и представителей органов власти</a:t>
          </a:r>
          <a:endParaRPr lang="ru-RU" sz="2000" b="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gm:t>
    </dgm:pt>
    <dgm:pt modelId="{6BD68B11-273D-4874-9639-EE410F06154F}" type="parTrans" cxnId="{7A86AC30-E3E6-4F50-9511-1C7FEBC60658}">
      <dgm:prSet/>
      <dgm:spPr/>
      <dgm:t>
        <a:bodyPr/>
        <a:lstStyle/>
        <a:p>
          <a:endParaRPr lang="ru-RU"/>
        </a:p>
      </dgm:t>
    </dgm:pt>
    <dgm:pt modelId="{566E12DA-1D1F-4E93-99E8-E351F2A43F99}" type="sibTrans" cxnId="{7A86AC30-E3E6-4F50-9511-1C7FEBC60658}">
      <dgm:prSet/>
      <dgm:spPr/>
      <dgm:t>
        <a:bodyPr/>
        <a:lstStyle/>
        <a:p>
          <a:endParaRPr lang="ru-RU"/>
        </a:p>
      </dgm:t>
    </dgm:pt>
    <dgm:pt modelId="{E17DC394-1DA7-4664-BD37-E54A7EF29077}">
      <dgm:prSet custT="1"/>
      <dgm:spPr/>
      <dgm:t>
        <a:bodyPr/>
        <a:lstStyle/>
        <a:p>
          <a:pPr rtl="0"/>
          <a:r>
            <a:rPr lang="ru-RU" sz="2000" b="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В зале, вместимостью не менее </a:t>
          </a:r>
          <a:r>
            <a:rPr lang="ru-RU" sz="2000" b="0" dirty="0" smtClean="0">
              <a:solidFill>
                <a:srgbClr val="C00000"/>
              </a:solidFill>
              <a:latin typeface="Cambria" panose="02040503050406030204" pitchFamily="18" charset="0"/>
            </a:rPr>
            <a:t>200 человек</a:t>
          </a:r>
          <a:endParaRPr lang="ru-RU" sz="2000" b="0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9AC9AF2D-220D-4235-843B-B99849EB7D37}" type="parTrans" cxnId="{CD683005-9A92-47EF-AEAB-2CBDC2EE0E54}">
      <dgm:prSet/>
      <dgm:spPr/>
      <dgm:t>
        <a:bodyPr/>
        <a:lstStyle/>
        <a:p>
          <a:endParaRPr lang="ru-RU"/>
        </a:p>
      </dgm:t>
    </dgm:pt>
    <dgm:pt modelId="{EE4F2477-4683-4045-A555-6E6F9E134DC4}" type="sibTrans" cxnId="{CD683005-9A92-47EF-AEAB-2CBDC2EE0E54}">
      <dgm:prSet/>
      <dgm:spPr/>
      <dgm:t>
        <a:bodyPr/>
        <a:lstStyle/>
        <a:p>
          <a:endParaRPr lang="ru-RU"/>
        </a:p>
      </dgm:t>
    </dgm:pt>
    <dgm:pt modelId="{F9C02637-8CB1-4AFD-AE93-E44231993B5F}" type="pres">
      <dgm:prSet presAssocID="{D48AAD0F-0897-4467-A49A-7EAED8CCF2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DD0D19-58F1-4CEF-B956-E1EB75B701E0}" type="pres">
      <dgm:prSet presAssocID="{10AABCBD-E355-4017-9EB2-0810596423C5}" presName="parentText" presStyleLbl="node1" presStyleIdx="0" presStyleCnt="1" custScaleY="144694" custLinFactNeighborX="320" custLinFactNeighborY="-9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BF5E1-8B3D-4E9B-A3DB-9896CF7CBD1D}" type="pres">
      <dgm:prSet presAssocID="{10AABCBD-E355-4017-9EB2-0810596423C5}" presName="childText" presStyleLbl="revTx" presStyleIdx="0" presStyleCnt="1" custScaleY="148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E5473-A887-4A91-9129-7988A7855F47}" srcId="{10AABCBD-E355-4017-9EB2-0810596423C5}" destId="{B82C86BE-40BF-4565-98F9-493039642F95}" srcOrd="0" destOrd="0" parTransId="{D0BEDF7A-35ED-4B6F-8D2B-A32D41CDA7A7}" sibTransId="{99478ECC-BAE7-4CE9-9A24-02494AAE7F7F}"/>
    <dgm:cxn modelId="{EACB83B8-EDFB-4C0E-AA00-E666FDBA9A3A}" type="presOf" srcId="{47D10AC6-217F-4F0E-B710-5D7D41C0A135}" destId="{C5FBF5E1-8B3D-4E9B-A3DB-9896CF7CBD1D}" srcOrd="0" destOrd="2" presId="urn:microsoft.com/office/officeart/2005/8/layout/vList2"/>
    <dgm:cxn modelId="{6B4C6B5F-6F88-4AFF-B917-28E79F22F718}" srcId="{10AABCBD-E355-4017-9EB2-0810596423C5}" destId="{5042F164-52D1-42FB-A7BC-2467A00C4380}" srcOrd="3" destOrd="0" parTransId="{F2D479F8-FD09-4F85-9E6F-5E38C4AA0C56}" sibTransId="{81EF6056-1C4A-456C-948B-93F7ABF4A0C8}"/>
    <dgm:cxn modelId="{5D1F3890-0C38-4105-BE8B-B5678E610E44}" type="presOf" srcId="{5042F164-52D1-42FB-A7BC-2467A00C4380}" destId="{C5FBF5E1-8B3D-4E9B-A3DB-9896CF7CBD1D}" srcOrd="0" destOrd="3" presId="urn:microsoft.com/office/officeart/2005/8/layout/vList2"/>
    <dgm:cxn modelId="{6C33C03A-AB20-4229-B218-0F84B1A6F359}" type="presOf" srcId="{D48AAD0F-0897-4467-A49A-7EAED8CCF29F}" destId="{F9C02637-8CB1-4AFD-AE93-E44231993B5F}" srcOrd="0" destOrd="0" presId="urn:microsoft.com/office/officeart/2005/8/layout/vList2"/>
    <dgm:cxn modelId="{340456C7-49CC-46FE-8136-594CEE169604}" srcId="{10AABCBD-E355-4017-9EB2-0810596423C5}" destId="{5A70F8CA-1F60-4BE6-80DF-562E7D7783F3}" srcOrd="4" destOrd="0" parTransId="{00406CDA-38B2-4E71-8B72-DDE3D36CF15D}" sibTransId="{9B58695B-9F10-403F-8065-4FFFE7FCA1B6}"/>
    <dgm:cxn modelId="{0BC8B87C-65E0-4FA9-B03A-E9DF939B98AA}" type="presOf" srcId="{B82C86BE-40BF-4565-98F9-493039642F95}" destId="{C5FBF5E1-8B3D-4E9B-A3DB-9896CF7CBD1D}" srcOrd="0" destOrd="0" presId="urn:microsoft.com/office/officeart/2005/8/layout/vList2"/>
    <dgm:cxn modelId="{201F2167-D885-4DEE-9133-620C7EDC9A31}" type="presOf" srcId="{E17DC394-1DA7-4664-BD37-E54A7EF29077}" destId="{C5FBF5E1-8B3D-4E9B-A3DB-9896CF7CBD1D}" srcOrd="0" destOrd="1" presId="urn:microsoft.com/office/officeart/2005/8/layout/vList2"/>
    <dgm:cxn modelId="{7A86AC30-E3E6-4F50-9511-1C7FEBC60658}" srcId="{10AABCBD-E355-4017-9EB2-0810596423C5}" destId="{A4C06B77-36D5-4B80-AB9B-D5A430647129}" srcOrd="5" destOrd="0" parTransId="{6BD68B11-273D-4874-9639-EE410F06154F}" sibTransId="{566E12DA-1D1F-4E93-99E8-E351F2A43F99}"/>
    <dgm:cxn modelId="{51226DF0-34F5-4F81-9FC7-58F97C72AFE0}" type="presOf" srcId="{5A70F8CA-1F60-4BE6-80DF-562E7D7783F3}" destId="{C5FBF5E1-8B3D-4E9B-A3DB-9896CF7CBD1D}" srcOrd="0" destOrd="4" presId="urn:microsoft.com/office/officeart/2005/8/layout/vList2"/>
    <dgm:cxn modelId="{0E422FEF-1AB7-4695-9FA7-C92E2B74D821}" type="presOf" srcId="{10AABCBD-E355-4017-9EB2-0810596423C5}" destId="{28DD0D19-58F1-4CEF-B956-E1EB75B701E0}" srcOrd="0" destOrd="0" presId="urn:microsoft.com/office/officeart/2005/8/layout/vList2"/>
    <dgm:cxn modelId="{CAF3DBDF-B533-421D-9780-03EA4EC982F0}" srcId="{10AABCBD-E355-4017-9EB2-0810596423C5}" destId="{47D10AC6-217F-4F0E-B710-5D7D41C0A135}" srcOrd="2" destOrd="0" parTransId="{4E1122A7-8694-45BF-9EA9-130487569D5C}" sibTransId="{C83835F7-FEBA-4BBB-9952-9D9E2222BD2D}"/>
    <dgm:cxn modelId="{C244D43A-9376-4FE8-AFCA-2A93E9B393A6}" srcId="{D48AAD0F-0897-4467-A49A-7EAED8CCF29F}" destId="{10AABCBD-E355-4017-9EB2-0810596423C5}" srcOrd="0" destOrd="0" parTransId="{0C8EC6C4-EAC4-4499-81EF-B91E60D07A21}" sibTransId="{50D68129-4C32-48F9-AB92-FB67AEB15E30}"/>
    <dgm:cxn modelId="{3D729B42-9E8E-4307-8FD5-4B64A93079A2}" type="presOf" srcId="{A4C06B77-36D5-4B80-AB9B-D5A430647129}" destId="{C5FBF5E1-8B3D-4E9B-A3DB-9896CF7CBD1D}" srcOrd="0" destOrd="5" presId="urn:microsoft.com/office/officeart/2005/8/layout/vList2"/>
    <dgm:cxn modelId="{CD683005-9A92-47EF-AEAB-2CBDC2EE0E54}" srcId="{10AABCBD-E355-4017-9EB2-0810596423C5}" destId="{E17DC394-1DA7-4664-BD37-E54A7EF29077}" srcOrd="1" destOrd="0" parTransId="{9AC9AF2D-220D-4235-843B-B99849EB7D37}" sibTransId="{EE4F2477-4683-4045-A555-6E6F9E134DC4}"/>
    <dgm:cxn modelId="{FC81BCD3-D128-45D0-9FFD-F139FCE6A311}" type="presParOf" srcId="{F9C02637-8CB1-4AFD-AE93-E44231993B5F}" destId="{28DD0D19-58F1-4CEF-B956-E1EB75B701E0}" srcOrd="0" destOrd="0" presId="urn:microsoft.com/office/officeart/2005/8/layout/vList2"/>
    <dgm:cxn modelId="{E84F7809-156F-489C-975E-8955B760FE87}" type="presParOf" srcId="{F9C02637-8CB1-4AFD-AE93-E44231993B5F}" destId="{C5FBF5E1-8B3D-4E9B-A3DB-9896CF7CBD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7FF31-C67B-47D5-BC7A-EDA0D309D716}">
      <dsp:nvSpPr>
        <dsp:cNvPr id="0" name=""/>
        <dsp:cNvSpPr/>
      </dsp:nvSpPr>
      <dsp:spPr>
        <a:xfrm>
          <a:off x="1294413" y="1177"/>
          <a:ext cx="2230472" cy="1115236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включает</a:t>
          </a:r>
          <a:r>
            <a:rPr lang="ru-RU" sz="2000" kern="1200" dirty="0" smtClean="0">
              <a:latin typeface="Cambria" panose="02040503050406030204" pitchFamily="18" charset="0"/>
            </a:rPr>
            <a:t>                         8 проектов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1294413" y="1177"/>
        <a:ext cx="2230472" cy="1115236"/>
      </dsp:txXfrm>
    </dsp:sp>
    <dsp:sp modelId="{61B4E4CF-C413-45A2-AD48-14BD472ECF17}">
      <dsp:nvSpPr>
        <dsp:cNvPr id="0" name=""/>
        <dsp:cNvSpPr/>
      </dsp:nvSpPr>
      <dsp:spPr>
        <a:xfrm>
          <a:off x="3731583" y="1177"/>
          <a:ext cx="2790231" cy="1115236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реализуется</a:t>
          </a:r>
          <a:r>
            <a:rPr lang="ru-RU" sz="2000" kern="1200" dirty="0" smtClean="0">
              <a:latin typeface="Cambria" panose="02040503050406030204" pitchFamily="18" charset="0"/>
            </a:rPr>
            <a:t>                         12 контрольно-надзорными органами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3731583" y="1177"/>
        <a:ext cx="2790231" cy="1115236"/>
      </dsp:txXfrm>
    </dsp:sp>
    <dsp:sp modelId="{C317DDF7-8712-4F0C-AAD9-2C3444D4E4FA}">
      <dsp:nvSpPr>
        <dsp:cNvPr id="0" name=""/>
        <dsp:cNvSpPr/>
      </dsp:nvSpPr>
      <dsp:spPr>
        <a:xfrm>
          <a:off x="6718207" y="0"/>
          <a:ext cx="2562812" cy="1115236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участвуют</a:t>
          </a:r>
          <a:r>
            <a:rPr lang="ru-RU" sz="2000" kern="1200" dirty="0" smtClean="0">
              <a:latin typeface="Cambria" panose="02040503050406030204" pitchFamily="18" charset="0"/>
            </a:rPr>
            <a:t>                           7 министерств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6718207" y="0"/>
        <a:ext cx="2562812" cy="11152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21DA6-6032-4828-ABB6-252AECB8C86D}">
      <dsp:nvSpPr>
        <dsp:cNvPr id="0" name=""/>
        <dsp:cNvSpPr/>
      </dsp:nvSpPr>
      <dsp:spPr>
        <a:xfrm>
          <a:off x="0" y="28694"/>
          <a:ext cx="10081120" cy="820565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2. На сайте территориального органа размещаются:</a:t>
          </a:r>
          <a:endParaRPr lang="ru-RU" sz="20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057" y="68751"/>
        <a:ext cx="10001006" cy="740451"/>
      </dsp:txXfrm>
    </dsp:sp>
    <dsp:sp modelId="{3D30C4D5-760A-4E29-B965-FACE6C6AE0E3}">
      <dsp:nvSpPr>
        <dsp:cNvPr id="0" name=""/>
        <dsp:cNvSpPr/>
      </dsp:nvSpPr>
      <dsp:spPr>
        <a:xfrm>
          <a:off x="0" y="1047391"/>
          <a:ext cx="10081120" cy="93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7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Полная</a:t>
          </a:r>
          <a:r>
            <a:rPr lang="ru-RU" sz="2000" b="1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 видеозапись мероприятия</a:t>
          </a:r>
          <a:endParaRPr lang="ru-RU" sz="2000" b="1" kern="120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Пресс-релиз</a:t>
          </a:r>
          <a:endParaRPr lang="ru-RU" sz="2000" b="1" kern="120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Результаты обработки анкет</a:t>
          </a:r>
          <a:endParaRPr lang="ru-RU" sz="2000" b="1" kern="120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Ответы на полученные вопросы </a:t>
          </a:r>
          <a:endParaRPr lang="ru-RU" sz="2000" b="1" kern="120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sp:txBody>
      <dsp:txXfrm>
        <a:off x="0" y="1047391"/>
        <a:ext cx="10081120" cy="938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3B745-C585-4C30-B373-946F1CF2A268}">
      <dsp:nvSpPr>
        <dsp:cNvPr id="0" name=""/>
        <dsp:cNvSpPr/>
      </dsp:nvSpPr>
      <dsp:spPr>
        <a:xfrm>
          <a:off x="0" y="104619"/>
          <a:ext cx="8208912" cy="68445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01 _Внедрение риск-ориентированного подхода</a:t>
          </a:r>
          <a:endParaRPr lang="ru-RU" sz="1800" kern="1200" dirty="0"/>
        </a:p>
      </dsp:txBody>
      <dsp:txXfrm>
        <a:off x="33412" y="138031"/>
        <a:ext cx="8142088" cy="617626"/>
      </dsp:txXfrm>
    </dsp:sp>
    <dsp:sp modelId="{C06C14EF-C34E-4881-A1D8-E560CB9C4F64}">
      <dsp:nvSpPr>
        <dsp:cNvPr id="0" name=""/>
        <dsp:cNvSpPr/>
      </dsp:nvSpPr>
      <dsp:spPr>
        <a:xfrm>
          <a:off x="0" y="840909"/>
          <a:ext cx="8208912" cy="68445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02_Внедрение системы оценки результативности и эффективности контрольно-надзорной деятельности</a:t>
          </a:r>
          <a:endParaRPr lang="ru-RU" sz="1800" kern="1200" dirty="0"/>
        </a:p>
      </dsp:txBody>
      <dsp:txXfrm>
        <a:off x="33412" y="874321"/>
        <a:ext cx="8142088" cy="617626"/>
      </dsp:txXfrm>
    </dsp:sp>
    <dsp:sp modelId="{05A23522-1D15-46B9-B0DF-0EC0451D8AD6}">
      <dsp:nvSpPr>
        <dsp:cNvPr id="0" name=""/>
        <dsp:cNvSpPr/>
      </dsp:nvSpPr>
      <dsp:spPr>
        <a:xfrm>
          <a:off x="0" y="1577199"/>
          <a:ext cx="8208912" cy="68445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03_Внедрение системы комплексной профилактики нарушений обязательных требований</a:t>
          </a:r>
          <a:endParaRPr lang="ru-RU" sz="1800" kern="1200" dirty="0"/>
        </a:p>
      </dsp:txBody>
      <dsp:txXfrm>
        <a:off x="33412" y="1610611"/>
        <a:ext cx="8142088" cy="617626"/>
      </dsp:txXfrm>
    </dsp:sp>
    <dsp:sp modelId="{823115AB-9082-46CE-9DB3-72E011B8EA8E}">
      <dsp:nvSpPr>
        <dsp:cNvPr id="0" name=""/>
        <dsp:cNvSpPr/>
      </dsp:nvSpPr>
      <dsp:spPr>
        <a:xfrm>
          <a:off x="0" y="2313489"/>
          <a:ext cx="8208912" cy="68445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04_Систематизация, сокращение количества и актуализация обязательных требований</a:t>
          </a:r>
          <a:endParaRPr lang="ru-RU" sz="1800" kern="1200" dirty="0"/>
        </a:p>
      </dsp:txBody>
      <dsp:txXfrm>
        <a:off x="33412" y="2346901"/>
        <a:ext cx="8142088" cy="617626"/>
      </dsp:txXfrm>
    </dsp:sp>
    <dsp:sp modelId="{19522BBB-35F1-4D39-871C-C575C0D1FD51}">
      <dsp:nvSpPr>
        <dsp:cNvPr id="0" name=""/>
        <dsp:cNvSpPr/>
      </dsp:nvSpPr>
      <dsp:spPr>
        <a:xfrm>
          <a:off x="0" y="3049779"/>
          <a:ext cx="8208912" cy="68445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05_Внедрение эффективных механизмов кадровой политики в деятельности контрольно-надзорных органов</a:t>
          </a:r>
          <a:endParaRPr lang="ru-RU" sz="1800" kern="1200"/>
        </a:p>
      </dsp:txBody>
      <dsp:txXfrm>
        <a:off x="33412" y="3083191"/>
        <a:ext cx="8142088" cy="617626"/>
      </dsp:txXfrm>
    </dsp:sp>
    <dsp:sp modelId="{DAAB8683-AA37-455F-A3D6-5A0793DD2488}">
      <dsp:nvSpPr>
        <dsp:cNvPr id="0" name=""/>
        <dsp:cNvSpPr/>
      </dsp:nvSpPr>
      <dsp:spPr>
        <a:xfrm>
          <a:off x="0" y="3786069"/>
          <a:ext cx="8208912" cy="68445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06_Внедрение системы предупреждения и профилактики коррупционных проявлений в контрольно-надзорной деятельности</a:t>
          </a:r>
          <a:endParaRPr lang="ru-RU" sz="1800" kern="1200"/>
        </a:p>
      </dsp:txBody>
      <dsp:txXfrm>
        <a:off x="33412" y="3819481"/>
        <a:ext cx="8142088" cy="617626"/>
      </dsp:txXfrm>
    </dsp:sp>
    <dsp:sp modelId="{5C58CB8D-79F5-4FE5-B898-03548710080F}">
      <dsp:nvSpPr>
        <dsp:cNvPr id="0" name=""/>
        <dsp:cNvSpPr/>
      </dsp:nvSpPr>
      <dsp:spPr>
        <a:xfrm>
          <a:off x="0" y="4522359"/>
          <a:ext cx="8208912" cy="68445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07_Автоматизация контрольно-надзорной деятельности</a:t>
          </a:r>
          <a:endParaRPr lang="ru-RU" sz="1800" kern="1200"/>
        </a:p>
      </dsp:txBody>
      <dsp:txXfrm>
        <a:off x="33412" y="4555771"/>
        <a:ext cx="8142088" cy="617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B67A3-3F5C-4511-8689-856ADDFD1D50}">
      <dsp:nvSpPr>
        <dsp:cNvPr id="0" name=""/>
        <dsp:cNvSpPr/>
      </dsp:nvSpPr>
      <dsp:spPr>
        <a:xfrm>
          <a:off x="875617" y="436"/>
          <a:ext cx="985069" cy="70023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V</a:t>
          </a:r>
          <a:endParaRPr lang="ru-RU" sz="3700" kern="1200" dirty="0"/>
        </a:p>
      </dsp:txBody>
      <dsp:txXfrm>
        <a:off x="909800" y="34619"/>
        <a:ext cx="916703" cy="631866"/>
      </dsp:txXfrm>
    </dsp:sp>
    <dsp:sp modelId="{03BF7EB8-7718-4183-B961-2016915B7697}">
      <dsp:nvSpPr>
        <dsp:cNvPr id="0" name=""/>
        <dsp:cNvSpPr/>
      </dsp:nvSpPr>
      <dsp:spPr>
        <a:xfrm>
          <a:off x="875617" y="735680"/>
          <a:ext cx="985069" cy="70023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V</a:t>
          </a:r>
          <a:endParaRPr lang="ru-RU" sz="3700" kern="1200"/>
        </a:p>
      </dsp:txBody>
      <dsp:txXfrm>
        <a:off x="909800" y="769863"/>
        <a:ext cx="916703" cy="631866"/>
      </dsp:txXfrm>
    </dsp:sp>
    <dsp:sp modelId="{D0ED17E6-5402-445B-998C-8363CDCA83E5}">
      <dsp:nvSpPr>
        <dsp:cNvPr id="0" name=""/>
        <dsp:cNvSpPr/>
      </dsp:nvSpPr>
      <dsp:spPr>
        <a:xfrm>
          <a:off x="875617" y="1470924"/>
          <a:ext cx="985069" cy="70023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V</a:t>
          </a:r>
          <a:endParaRPr lang="ru-RU" sz="3700" kern="1200"/>
        </a:p>
      </dsp:txBody>
      <dsp:txXfrm>
        <a:off x="909800" y="1505107"/>
        <a:ext cx="916703" cy="631866"/>
      </dsp:txXfrm>
    </dsp:sp>
    <dsp:sp modelId="{5820AEE9-6328-4F00-AB21-3ACD7DCF6A62}">
      <dsp:nvSpPr>
        <dsp:cNvPr id="0" name=""/>
        <dsp:cNvSpPr/>
      </dsp:nvSpPr>
      <dsp:spPr>
        <a:xfrm>
          <a:off x="875617" y="2206167"/>
          <a:ext cx="985069" cy="70023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V</a:t>
          </a:r>
          <a:endParaRPr lang="ru-RU" sz="3700" kern="1200"/>
        </a:p>
      </dsp:txBody>
      <dsp:txXfrm>
        <a:off x="909800" y="2240350"/>
        <a:ext cx="916703" cy="631866"/>
      </dsp:txXfrm>
    </dsp:sp>
    <dsp:sp modelId="{765CD7DF-4CE0-4DEC-ACD7-EAAADAAA90F5}">
      <dsp:nvSpPr>
        <dsp:cNvPr id="0" name=""/>
        <dsp:cNvSpPr/>
      </dsp:nvSpPr>
      <dsp:spPr>
        <a:xfrm>
          <a:off x="875617" y="2941411"/>
          <a:ext cx="985069" cy="70023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V</a:t>
          </a:r>
          <a:endParaRPr lang="ru-RU" sz="3700" kern="1200"/>
        </a:p>
      </dsp:txBody>
      <dsp:txXfrm>
        <a:off x="909800" y="2975594"/>
        <a:ext cx="916703" cy="631866"/>
      </dsp:txXfrm>
    </dsp:sp>
    <dsp:sp modelId="{3E3E3621-0794-4565-83D1-53112BEED00D}">
      <dsp:nvSpPr>
        <dsp:cNvPr id="0" name=""/>
        <dsp:cNvSpPr/>
      </dsp:nvSpPr>
      <dsp:spPr>
        <a:xfrm>
          <a:off x="875617" y="3676655"/>
          <a:ext cx="985069" cy="70023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V</a:t>
          </a:r>
          <a:endParaRPr lang="ru-RU" sz="3700" kern="1200"/>
        </a:p>
      </dsp:txBody>
      <dsp:txXfrm>
        <a:off x="909800" y="3710838"/>
        <a:ext cx="916703" cy="631866"/>
      </dsp:txXfrm>
    </dsp:sp>
    <dsp:sp modelId="{28323F3B-39C3-4D96-B10D-9987C357D435}">
      <dsp:nvSpPr>
        <dsp:cNvPr id="0" name=""/>
        <dsp:cNvSpPr/>
      </dsp:nvSpPr>
      <dsp:spPr>
        <a:xfrm>
          <a:off x="875617" y="4411899"/>
          <a:ext cx="985069" cy="70023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V</a:t>
          </a:r>
          <a:endParaRPr lang="ru-RU" sz="3700" kern="1200" dirty="0"/>
        </a:p>
      </dsp:txBody>
      <dsp:txXfrm>
        <a:off x="909800" y="4446082"/>
        <a:ext cx="916703" cy="631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5D60D-5E08-44A5-A3BC-6C9C4411C1C0}">
      <dsp:nvSpPr>
        <dsp:cNvPr id="0" name=""/>
        <dsp:cNvSpPr/>
      </dsp:nvSpPr>
      <dsp:spPr>
        <a:xfrm>
          <a:off x="0" y="3976929"/>
          <a:ext cx="10275477" cy="10277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accent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2019-2024 - Работает система «умного» государственного регулирования</a:t>
          </a:r>
          <a:endParaRPr lang="ru-RU" sz="2000" b="0" kern="1200" cap="none" spc="0" dirty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3976929"/>
        <a:ext cx="10275477" cy="1027794"/>
      </dsp:txXfrm>
    </dsp:sp>
    <dsp:sp modelId="{F1C64AE8-2604-4CD8-AA64-54A716335066}">
      <dsp:nvSpPr>
        <dsp:cNvPr id="0" name=""/>
        <dsp:cNvSpPr/>
      </dsp:nvSpPr>
      <dsp:spPr>
        <a:xfrm rot="10800000">
          <a:off x="0" y="2687627"/>
          <a:ext cx="10275477" cy="158074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accent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2018 - Внедрена «динамическая модель»</a:t>
          </a:r>
          <a:endParaRPr lang="ru-RU" sz="2000" b="0" kern="1200" cap="none" spc="0" dirty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0" y="2687627"/>
        <a:ext cx="10275477" cy="1027123"/>
      </dsp:txXfrm>
    </dsp:sp>
    <dsp:sp modelId="{4E2BC06C-7D6E-456C-8E3A-E3EB53D60123}">
      <dsp:nvSpPr>
        <dsp:cNvPr id="0" name=""/>
        <dsp:cNvSpPr/>
      </dsp:nvSpPr>
      <dsp:spPr>
        <a:xfrm rot="10800000">
          <a:off x="0" y="0"/>
          <a:ext cx="10275477" cy="280459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accent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ОЖИДАЕМЫЕ РЕЗУЛЬТАТЫ РЕАЛИЗАЦИИ ПРОЕКТА в 2017 году 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accent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подконтрольные объекты в полном объеме распределены по категориям риска, планы проверок на 2018 год составлены на основе риск-ориентированного подхода</a:t>
          </a:r>
          <a:endParaRPr lang="ru-RU" sz="1800" b="0" kern="1200" cap="none" spc="0" dirty="0">
            <a:ln w="0"/>
            <a:solidFill>
              <a:schemeClr val="accent1">
                <a:lumMod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0" y="0"/>
        <a:ext cx="10275477" cy="1822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396A2-A5E2-49FE-AC56-D122F84605D3}">
      <dsp:nvSpPr>
        <dsp:cNvPr id="0" name=""/>
        <dsp:cNvSpPr/>
      </dsp:nvSpPr>
      <dsp:spPr>
        <a:xfrm rot="16200000">
          <a:off x="-1362057" y="1364047"/>
          <a:ext cx="4942977" cy="2214882"/>
        </a:xfrm>
        <a:prstGeom prst="flowChartManualOperation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Опубликование докладов по правоприменительной практике, статистике типовых и массовых нарушений обязательных требований</a:t>
          </a:r>
          <a:endParaRPr lang="ru-RU" sz="2000" kern="1200" dirty="0"/>
        </a:p>
      </dsp:txBody>
      <dsp:txXfrm rot="5400000">
        <a:off x="1990" y="988595"/>
        <a:ext cx="2214882" cy="2965787"/>
      </dsp:txXfrm>
    </dsp:sp>
    <dsp:sp modelId="{8ADE4AC6-A530-4122-83AB-12A344B4DE47}">
      <dsp:nvSpPr>
        <dsp:cNvPr id="0" name=""/>
        <dsp:cNvSpPr/>
      </dsp:nvSpPr>
      <dsp:spPr>
        <a:xfrm rot="16200000">
          <a:off x="828296" y="1515493"/>
          <a:ext cx="4942977" cy="1911991"/>
        </a:xfrm>
        <a:prstGeom prst="flowChartManualOperation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Доклады по соблюдению обязательных требований, дающие разъяснения, какое поведение является правомерным</a:t>
          </a:r>
          <a:endParaRPr lang="ru-RU" sz="2000" kern="1200" dirty="0"/>
        </a:p>
      </dsp:txBody>
      <dsp:txXfrm rot="5400000">
        <a:off x="2343789" y="988595"/>
        <a:ext cx="1911991" cy="2965787"/>
      </dsp:txXfrm>
    </dsp:sp>
    <dsp:sp modelId="{69A9C1E0-C697-41D2-BD5B-FEDC37595F42}">
      <dsp:nvSpPr>
        <dsp:cNvPr id="0" name=""/>
        <dsp:cNvSpPr/>
      </dsp:nvSpPr>
      <dsp:spPr>
        <a:xfrm rot="16200000">
          <a:off x="2936755" y="1445942"/>
          <a:ext cx="4942977" cy="2051092"/>
        </a:xfrm>
        <a:prstGeom prst="flowChartManualOperation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/>
            <a:t>Ежеквартальное проведение публичных обсуждений докладов</a:t>
          </a:r>
          <a:endParaRPr lang="ru-RU" sz="2000" kern="1200" dirty="0"/>
        </a:p>
      </dsp:txBody>
      <dsp:txXfrm rot="5400000">
        <a:off x="4382697" y="988595"/>
        <a:ext cx="2051092" cy="2965787"/>
      </dsp:txXfrm>
    </dsp:sp>
    <dsp:sp modelId="{0048CB31-AAA5-4FE4-8879-2D366A63DC9E}">
      <dsp:nvSpPr>
        <dsp:cNvPr id="0" name=""/>
        <dsp:cNvSpPr/>
      </dsp:nvSpPr>
      <dsp:spPr>
        <a:xfrm rot="16200000">
          <a:off x="5200357" y="1360350"/>
          <a:ext cx="4942977" cy="2222277"/>
        </a:xfrm>
        <a:prstGeom prst="flowChartManualOperation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Разъяснение новых требований нормативных правовых актов, необходимых для их реализации организационных, технических мероприятий</a:t>
          </a:r>
          <a:endParaRPr lang="ru-RU" sz="2000" kern="1200" dirty="0"/>
        </a:p>
      </dsp:txBody>
      <dsp:txXfrm rot="5400000">
        <a:off x="6560707" y="988595"/>
        <a:ext cx="2222277" cy="29657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D9EC3-308A-456E-862E-E0B05271899E}">
      <dsp:nvSpPr>
        <dsp:cNvPr id="0" name=""/>
        <dsp:cNvSpPr/>
      </dsp:nvSpPr>
      <dsp:spPr>
        <a:xfrm>
          <a:off x="0" y="0"/>
          <a:ext cx="8208912" cy="659554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На сайте ТУ должны быть размещены (постоянно):</a:t>
          </a:r>
          <a:endParaRPr lang="ru-RU" sz="22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2197" y="32197"/>
        <a:ext cx="8144518" cy="595160"/>
      </dsp:txXfrm>
    </dsp:sp>
    <dsp:sp modelId="{71F6AE0A-362D-4CF5-AF43-903C965106DE}">
      <dsp:nvSpPr>
        <dsp:cNvPr id="0" name=""/>
        <dsp:cNvSpPr/>
      </dsp:nvSpPr>
      <dsp:spPr>
        <a:xfrm>
          <a:off x="0" y="786291"/>
          <a:ext cx="8208912" cy="1051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</a:rPr>
            <a:t>Приказ и План-график проведения публичных обсуждений (ПО) территориального органа, с указанием времени и места ПО на год</a:t>
          </a:r>
          <a:endParaRPr lang="ru-RU" sz="2400" kern="1200" dirty="0">
            <a:solidFill>
              <a:schemeClr val="accent1">
                <a:lumMod val="10000"/>
              </a:schemeClr>
            </a:solidFill>
            <a:latin typeface="Cambria" panose="02040503050406030204" pitchFamily="18" charset="0"/>
          </a:endParaRPr>
        </a:p>
      </dsp:txBody>
      <dsp:txXfrm>
        <a:off x="0" y="786291"/>
        <a:ext cx="8208912" cy="10513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D0D19-58F1-4CEF-B956-E1EB75B701E0}">
      <dsp:nvSpPr>
        <dsp:cNvPr id="0" name=""/>
        <dsp:cNvSpPr/>
      </dsp:nvSpPr>
      <dsp:spPr>
        <a:xfrm>
          <a:off x="0" y="0"/>
          <a:ext cx="8622505" cy="580618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Обсуждения проводятся</a:t>
          </a:r>
          <a:r>
            <a:rPr lang="ru-RU" sz="1200" b="1" kern="1200" dirty="0" smtClean="0">
              <a:latin typeface="Cambria" panose="02040503050406030204" pitchFamily="18" charset="0"/>
            </a:rPr>
            <a:t>: </a:t>
          </a:r>
          <a:endParaRPr lang="ru-RU" sz="1200" kern="1200" dirty="0">
            <a:latin typeface="Cambria" panose="02040503050406030204" pitchFamily="18" charset="0"/>
          </a:endParaRPr>
        </a:p>
      </dsp:txBody>
      <dsp:txXfrm>
        <a:off x="28343" y="28343"/>
        <a:ext cx="8565819" cy="523932"/>
      </dsp:txXfrm>
    </dsp:sp>
    <dsp:sp modelId="{C5FBF5E1-8B3D-4E9B-A3DB-9896CF7CBD1D}">
      <dsp:nvSpPr>
        <dsp:cNvPr id="0" name=""/>
        <dsp:cNvSpPr/>
      </dsp:nvSpPr>
      <dsp:spPr>
        <a:xfrm>
          <a:off x="0" y="580800"/>
          <a:ext cx="8622505" cy="349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6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В </a:t>
          </a:r>
          <a:r>
            <a:rPr lang="ru-RU" sz="2000" b="0" kern="1200" dirty="0" smtClean="0">
              <a:solidFill>
                <a:srgbClr val="C00000"/>
              </a:solidFill>
              <a:latin typeface="Cambria" panose="02040503050406030204" pitchFamily="18" charset="0"/>
            </a:rPr>
            <a:t>рабочие</a:t>
          </a:r>
          <a:r>
            <a:rPr lang="ru-RU" sz="2000" b="0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 дни в открытом доступе. Регистрация участников с раздачей анкет обязательна</a:t>
          </a:r>
          <a:endParaRPr lang="ru-RU" sz="2000" b="0" kern="120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В зале, вместимостью не менее </a:t>
          </a:r>
          <a:r>
            <a:rPr lang="ru-RU" sz="2000" b="0" kern="1200" dirty="0" smtClean="0">
              <a:solidFill>
                <a:srgbClr val="C00000"/>
              </a:solidFill>
              <a:latin typeface="Cambria" panose="02040503050406030204" pitchFamily="18" charset="0"/>
            </a:rPr>
            <a:t>200 человек</a:t>
          </a:r>
          <a:endParaRPr lang="ru-RU" sz="2000" b="0" kern="1200" dirty="0">
            <a:solidFill>
              <a:srgbClr val="C00000"/>
            </a:solidFill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solidFill>
                <a:srgbClr val="C00000"/>
              </a:solidFill>
              <a:latin typeface="Cambria" panose="02040503050406030204" pitchFamily="18" charset="0"/>
            </a:rPr>
            <a:t>Руководителем</a:t>
          </a:r>
          <a:r>
            <a:rPr lang="ru-RU" sz="2000" b="0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 тер. органа/лицом, исполняющим его обязанности</a:t>
          </a:r>
          <a:endParaRPr lang="ru-RU" sz="2000" b="0" kern="120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Обеспечивается </a:t>
          </a:r>
          <a:r>
            <a:rPr lang="ru-RU" sz="2000" b="0" kern="1200" dirty="0" smtClean="0">
              <a:solidFill>
                <a:srgbClr val="C00000"/>
              </a:solidFill>
              <a:latin typeface="Cambria" panose="02040503050406030204" pitchFamily="18" charset="0"/>
            </a:rPr>
            <a:t>видеозапись</a:t>
          </a:r>
          <a:r>
            <a:rPr lang="ru-RU" sz="2000" b="0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 мероприятия. При наличии возможности - онлайн-трансляция</a:t>
          </a:r>
          <a:endParaRPr lang="ru-RU" sz="2000" b="0" kern="120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Доклад руководителя ТУ составляет не более  </a:t>
          </a:r>
          <a:r>
            <a:rPr lang="ru-RU" sz="2000" b="0" kern="1200" dirty="0" smtClean="0">
              <a:solidFill>
                <a:srgbClr val="C00000"/>
              </a:solidFill>
              <a:latin typeface="Cambria" panose="02040503050406030204" pitchFamily="18" charset="0"/>
            </a:rPr>
            <a:t>20%</a:t>
          </a:r>
          <a:r>
            <a:rPr lang="ru-RU" sz="2000" b="0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 общего времени ПО,</a:t>
          </a:r>
          <a:endParaRPr lang="ru-RU" sz="2000" b="0" kern="120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solidFill>
                <a:srgbClr val="C00000"/>
              </a:solidFill>
              <a:latin typeface="Cambria" panose="02040503050406030204" pitchFamily="18" charset="0"/>
            </a:rPr>
            <a:t>80% </a:t>
          </a:r>
          <a:r>
            <a:rPr lang="ru-RU" sz="2000" b="0" kern="1200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rPr>
            <a:t>времени составляют ответы на поступившие вопросы и выступления подконтрольных лиц, общественных объединений и организаций и представителей органов власти</a:t>
          </a:r>
          <a:endParaRPr lang="ru-RU" sz="2000" b="0" kern="1200" dirty="0">
            <a:solidFill>
              <a:schemeClr val="accent1">
                <a:lumMod val="25000"/>
              </a:schemeClr>
            </a:solidFill>
            <a:latin typeface="Cambria" panose="02040503050406030204" pitchFamily="18" charset="0"/>
          </a:endParaRPr>
        </a:p>
      </dsp:txBody>
      <dsp:txXfrm>
        <a:off x="0" y="580800"/>
        <a:ext cx="8622505" cy="349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7692" cy="340537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662" y="1"/>
            <a:ext cx="4277692" cy="340537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EF460467-EED3-4125-A7DE-839F10493318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7139"/>
            <a:ext cx="4277692" cy="34053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662" y="6457139"/>
            <a:ext cx="4277692" cy="34053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2A2D61E3-A549-49D0-BBFD-3208878BD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89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7692" cy="33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t" anchorCtr="0" compatLnSpc="1">
            <a:prstTxWarp prst="textNoShape">
              <a:avLst/>
            </a:prstTxWarp>
          </a:bodyPr>
          <a:lstStyle>
            <a:lvl1pPr defTabSz="931577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662" y="1"/>
            <a:ext cx="4277692" cy="33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t" anchorCtr="0" compatLnSpc="1">
            <a:prstTxWarp prst="textNoShape">
              <a:avLst/>
            </a:prstTxWarp>
          </a:bodyPr>
          <a:lstStyle>
            <a:lvl1pPr algn="r" defTabSz="931577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4938" y="511175"/>
            <a:ext cx="4524375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806" y="3228026"/>
            <a:ext cx="7899055" cy="305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7140"/>
            <a:ext cx="4277692" cy="33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b" anchorCtr="0" compatLnSpc="1">
            <a:prstTxWarp prst="textNoShape">
              <a:avLst/>
            </a:prstTxWarp>
          </a:bodyPr>
          <a:lstStyle>
            <a:lvl1pPr defTabSz="931577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662" y="6457140"/>
            <a:ext cx="4277692" cy="33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b" anchorCtr="0" compatLnSpc="1">
            <a:prstTxWarp prst="textNoShape">
              <a:avLst/>
            </a:prstTxWarp>
          </a:bodyPr>
          <a:lstStyle>
            <a:lvl1pPr algn="r" defTabSz="931577">
              <a:defRPr sz="1200">
                <a:ea typeface="MS PGothic" panose="020B0600070205080204" pitchFamily="34" charset="-128"/>
              </a:defRPr>
            </a:lvl1pPr>
          </a:lstStyle>
          <a:p>
            <a:fld id="{70259B18-83ED-462B-A6C2-BDF8EF2E39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7715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4938" y="511175"/>
            <a:ext cx="4524375" cy="254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59B18-83ED-462B-A6C2-BDF8EF2E392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81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9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BED2F-5E71-4968-8224-5A877A2D54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61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EA1DD-BF38-4D9E-A7BB-8A9DA65A4C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56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474E9-4D7B-446E-B97E-B6A83AED39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89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2384D-E9E3-45FF-95BC-088679D59A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79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B1A5E-DC15-4BEE-ADB8-B7F00B14C5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61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061F2-C69A-4FE0-BF09-3CB2CA6042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11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1C58C-0C10-4969-8099-B523BC6BE3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21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43E62-BAED-48A6-A1ED-5FB422CCD7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06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7F0BD-134D-487E-9903-14866E163F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08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577C7-0908-497B-9A36-4FEDEEFF4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29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F1225-3986-4482-A156-CEDB24FA6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39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01DCA-CFE7-4035-899E-34E450B179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280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899C8-8A2C-4FE2-BC59-4A9E72A4A1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40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5884" y="6580188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ea typeface="MS PGothic" panose="020B0600070205080204" pitchFamily="34" charset="-128"/>
              </a:defRPr>
            </a:lvl1pPr>
          </a:lstStyle>
          <a:p>
            <a:fld id="{EFEDF892-865A-44AE-B93F-80EF769AC3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microsoft.com/office/2007/relationships/hdphoto" Target="../media/hdphoto4.wdp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12.png"/><Relationship Id="rId5" Type="http://schemas.openxmlformats.org/officeDocument/2006/relationships/diagramData" Target="../diagrams/data9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kaliningrad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079"/>
          <p:cNvSpPr>
            <a:spLocks noChangeArrowheads="1"/>
          </p:cNvSpPr>
          <p:nvPr/>
        </p:nvSpPr>
        <p:spPr bwMode="auto">
          <a:xfrm>
            <a:off x="1703512" y="3068960"/>
            <a:ext cx="89644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3000" b="1" dirty="0">
              <a:solidFill>
                <a:srgbClr val="333399"/>
              </a:solidFill>
              <a:ea typeface="MS PGothic" panose="020B0600070205080204" pitchFamily="34" charset="-128"/>
            </a:endParaRPr>
          </a:p>
        </p:txBody>
      </p:sp>
      <p:sp>
        <p:nvSpPr>
          <p:cNvPr id="17411" name="Rectangle 26"/>
          <p:cNvSpPr>
            <a:spLocks noChangeArrowheads="1"/>
          </p:cNvSpPr>
          <p:nvPr/>
        </p:nvSpPr>
        <p:spPr bwMode="auto">
          <a:xfrm>
            <a:off x="2784478" y="1989141"/>
            <a:ext cx="7883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00808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Cordia New" panose="020B0304020202020204" pitchFamily="34" charset="-34"/>
              </a:rPr>
              <a:t>ФЕДЕРАЛЬНАЯ АНТИМОНОПОЛЬНАЯ СЛУЖБА</a:t>
            </a:r>
            <a:endParaRPr lang="en-US" altLang="ru-RU" b="1" dirty="0">
              <a:solidFill>
                <a:srgbClr val="008080"/>
              </a:solidFill>
              <a:latin typeface="Cambria" panose="02040503050406030204" pitchFamily="18" charset="0"/>
              <a:ea typeface="MS PGothic" panose="020B0600070205080204" pitchFamily="34" charset="-128"/>
              <a:cs typeface="Cordia New" panose="020B0304020202020204" pitchFamily="34" charset="-3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3432" y="3359604"/>
            <a:ext cx="10297144" cy="1323439"/>
          </a:xfrm>
          <a:prstGeom prst="rect">
            <a:avLst/>
          </a:prstGeom>
          <a:effectLst>
            <a:glow rad="127000">
              <a:schemeClr val="accent1">
                <a:alpha val="38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4000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Реализация реформы контрольной и надзорной деятельности ФАС России</a:t>
            </a:r>
            <a:endParaRPr lang="en-US" altLang="ru-RU" sz="4000" b="1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8168" y="5334369"/>
            <a:ext cx="4266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</a:rPr>
              <a:t>Руководитель Калининградского УФАС </a:t>
            </a:r>
            <a:r>
              <a:rPr lang="ru-RU" sz="1600" b="1" i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</a:rPr>
              <a:t>России</a:t>
            </a:r>
          </a:p>
          <a:p>
            <a:pPr algn="r"/>
            <a:r>
              <a:rPr lang="ru-RU" sz="1600" b="1" i="1" dirty="0" err="1" smtClean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</a:rPr>
              <a:t>О.А.Боброва</a:t>
            </a:r>
            <a:endParaRPr lang="ru-RU" sz="1600" b="1" i="1" dirty="0">
              <a:solidFill>
                <a:schemeClr val="accent5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r"/>
            <a:endParaRPr lang="ru-RU" sz="1600" i="1" dirty="0">
              <a:solidFill>
                <a:schemeClr val="accent5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</a:rPr>
              <a:t>29 сентября </a:t>
            </a:r>
            <a:r>
              <a:rPr lang="ru-RU" sz="1600" i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6"/>
                    </a14:imgEffect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262" y="1047082"/>
            <a:ext cx="1325019" cy="1477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5061" b="7037"/>
          <a:stretch/>
        </p:blipFill>
        <p:spPr>
          <a:xfrm>
            <a:off x="10164242" y="3112333"/>
            <a:ext cx="1512168" cy="144016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0701" y="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altLang="ru-RU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Проведение публичных обсуждений </a:t>
            </a: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8570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F83405-E4C5-48C2-BD55-09B0BD7C7FB8}" type="slidenum">
              <a:rPr lang="ru-RU" altLang="ru-RU" sz="1600" b="1">
                <a:solidFill>
                  <a:schemeClr val="bg1"/>
                </a:solidFill>
                <a:ea typeface="MS PGothic" panose="020B0600070205080204" pitchFamily="34" charset="-128"/>
              </a:rPr>
              <a:pPr algn="r" eaLnBrk="1" hangingPunct="1"/>
              <a:t>10</a:t>
            </a:fld>
            <a:endParaRPr lang="ru-RU" altLang="ru-RU" sz="16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16740061"/>
              </p:ext>
            </p:extLst>
          </p:nvPr>
        </p:nvGraphicFramePr>
        <p:xfrm>
          <a:off x="1289918" y="1370385"/>
          <a:ext cx="8622505" cy="407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/>
          <a:srcRect l="6569"/>
          <a:stretch/>
        </p:blipFill>
        <p:spPr>
          <a:xfrm>
            <a:off x="533834" y="5385570"/>
            <a:ext cx="1512168" cy="1169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7768" y="92198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III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ЭТАП. Проведение ПО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35560" y="5575426"/>
            <a:ext cx="9433048" cy="863328"/>
            <a:chOff x="114560" y="-136790"/>
            <a:chExt cx="7399359" cy="87558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71898" y="-136790"/>
              <a:ext cx="7242021" cy="87558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14560" y="15958"/>
              <a:ext cx="7399358" cy="647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00" b="1" dirty="0">
                  <a:latin typeface="Cambria" panose="02040503050406030204" pitchFamily="18" charset="0"/>
                </a:rPr>
                <a:t>По окончании  ПО осуществляется сбор заполненных анкет от участников</a:t>
              </a:r>
              <a:endParaRPr lang="ru-RU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921982"/>
            <a:ext cx="1026566" cy="136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61F2-C69A-4FE0-BF09-3CB2CA60421D}" type="slidenum">
              <a:rPr lang="ru-RU" altLang="ru-RU" smtClean="0"/>
              <a:pPr/>
              <a:t>11</a:t>
            </a:fld>
            <a:endParaRPr lang="ru-RU" alt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77376852"/>
              </p:ext>
            </p:extLst>
          </p:nvPr>
        </p:nvGraphicFramePr>
        <p:xfrm>
          <a:off x="1127448" y="2946563"/>
          <a:ext cx="10081120" cy="234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66931" y="116635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Проведение публичных мероприятий. ИТОГИ</a:t>
            </a:r>
            <a:endParaRPr lang="ru-RU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2671708" y="1017116"/>
            <a:ext cx="8146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III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Этап.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 течение двух недель после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проведения ПО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919536" y="1650420"/>
            <a:ext cx="9793087" cy="1296143"/>
            <a:chOff x="0" y="144014"/>
            <a:chExt cx="7692530" cy="107923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44014"/>
              <a:ext cx="7692530" cy="107923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5611" y="255440"/>
              <a:ext cx="7636919" cy="824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</a:t>
              </a:r>
              <a:r>
                <a:rPr lang="ru-RU" sz="2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. Обрабатываются полученные анкеты. По итогам анализа анкет необходимо подготовить </a:t>
              </a:r>
              <a:r>
                <a:rPr lang="ru-RU" sz="2000" b="1" u="sng" dirty="0">
                  <a:solidFill>
                    <a:schemeClr val="bg1"/>
                  </a:solidFill>
                  <a:latin typeface="Cambria" panose="02040503050406030204" pitchFamily="18" charset="0"/>
                </a:rPr>
                <a:t>заключение</a:t>
              </a:r>
              <a:r>
                <a:rPr lang="ru-RU" sz="2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. Если ответ на вопрос в компетенции ТУ – дать ответ на вопрос, поставленный в анкете. 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1127448" y="5395302"/>
            <a:ext cx="10081120" cy="10481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>
                <a:latin typeface="Cambria" panose="02040503050406030204" pitchFamily="18" charset="0"/>
              </a:rPr>
              <a:t>3.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b="1" dirty="0">
                <a:latin typeface="Cambria" panose="02040503050406030204" pitchFamily="18" charset="0"/>
              </a:rPr>
              <a:t>Заполняется чек-лист самопроверки</a:t>
            </a:r>
          </a:p>
          <a:p>
            <a:endParaRPr lang="ru-RU" sz="2000" b="1" dirty="0">
              <a:latin typeface="Cambria" panose="02040503050406030204" pitchFamily="18" charset="0"/>
            </a:endParaRPr>
          </a:p>
          <a:p>
            <a:r>
              <a:rPr lang="ru-RU" sz="2000" b="1" dirty="0">
                <a:latin typeface="Cambria" panose="02040503050406030204" pitchFamily="18" charset="0"/>
              </a:rPr>
              <a:t>4. Отчет о проведении ПО направляется в ЦА ФАС России</a:t>
            </a: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914850"/>
            <a:ext cx="1026566" cy="136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1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0701" y="44624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Проведение публичных мероприятий  </a:t>
            </a: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8570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F83405-E4C5-48C2-BD55-09B0BD7C7FB8}" type="slidenum">
              <a:rPr lang="ru-RU" altLang="ru-RU" sz="1600" b="1">
                <a:solidFill>
                  <a:schemeClr val="bg1"/>
                </a:solidFill>
                <a:ea typeface="MS PGothic" panose="020B0600070205080204" pitchFamily="34" charset="-128"/>
              </a:rPr>
              <a:pPr algn="r" eaLnBrk="1" hangingPunct="1"/>
              <a:t>12</a:t>
            </a:fld>
            <a:endParaRPr lang="ru-RU" altLang="ru-RU" sz="16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0087"/>
          <a:stretch/>
        </p:blipFill>
        <p:spPr>
          <a:xfrm>
            <a:off x="10056440" y="5238952"/>
            <a:ext cx="1584176" cy="13412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71563" y="4354094"/>
            <a:ext cx="7704856" cy="1769715"/>
          </a:xfrm>
          <a:prstGeom prst="rect">
            <a:avLst/>
          </a:prstGeom>
          <a:ln>
            <a:solidFill>
              <a:srgbClr val="FF4B4B">
                <a:alpha val="99000"/>
              </a:srgbClr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09600"/>
          </a:effectLst>
          <a:scene3d>
            <a:camera prst="orthographicFront"/>
            <a:lightRig rig="threePt" dir="t"/>
          </a:scene3d>
          <a:sp3d contourW="12700">
            <a:contourClr>
              <a:srgbClr val="FF7C80"/>
            </a:contourClr>
          </a:sp3d>
        </p:spPr>
        <p:txBody>
          <a:bodyPr wrap="square">
            <a:spAutoFit/>
          </a:bodyPr>
          <a:lstStyle/>
          <a:p>
            <a:pPr marL="174625" lvl="3" algn="ctr" eaLnBrk="0" hangingPunct="0">
              <a:spcAft>
                <a:spcPts val="600"/>
              </a:spcAft>
            </a:pPr>
            <a:r>
              <a:rPr lang="ru-RU" altLang="ru-RU" sz="2000" b="1" dirty="0">
                <a:latin typeface="Cambria" panose="02040503050406030204" pitchFamily="18" charset="0"/>
              </a:rPr>
              <a:t>Для оперативного обмена информацией по реализации мероприятий реформы создан общий почтовый ящик для направления отчетов о проведенных обсуждениях, вопросов и комментариев: </a:t>
            </a:r>
          </a:p>
          <a:p>
            <a:pPr marL="271463" lvl="3" algn="ctr" eaLnBrk="0" hangingPunct="0"/>
            <a:r>
              <a:rPr lang="en-US" altLang="ru-RU" b="1" u="sng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knd@fas.gov.ru</a:t>
            </a:r>
            <a:endParaRPr lang="ru-RU" altLang="ru-RU" b="1" u="sng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415" y="1375152"/>
            <a:ext cx="103691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Вопросы, связанные с подготовкой докладов по правоприменительной практике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курирует</a:t>
            </a:r>
          </a:p>
          <a:p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Правовое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управление ФАС 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Вопросы, связанные с организационными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вопросами</a:t>
            </a:r>
          </a:p>
          <a:p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Управление общественных связей  ФАС России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495056" y="2701032"/>
            <a:ext cx="7345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СПАСИБО ЗА ВНИМАНИЕ!</a:t>
            </a:r>
            <a:r>
              <a:rPr lang="en-US" altLang="ru-RU" sz="2000" b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/>
            </a:r>
            <a:br>
              <a:rPr lang="en-US" altLang="ru-RU" sz="2000" b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endParaRPr lang="ru-RU" altLang="ru-RU" sz="2000" b="1" dirty="0">
              <a:solidFill>
                <a:schemeClr val="accent5">
                  <a:lumMod val="25000"/>
                </a:schemeClr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248128" y="4077072"/>
            <a:ext cx="3419872" cy="2419206"/>
            <a:chOff x="2787650" y="2438400"/>
            <a:chExt cx="4917233" cy="3840063"/>
          </a:xfrm>
        </p:grpSpPr>
        <p:grpSp>
          <p:nvGrpSpPr>
            <p:cNvPr id="19459" name="Group 11"/>
            <p:cNvGrpSpPr>
              <a:grpSpLocks/>
            </p:cNvGrpSpPr>
            <p:nvPr/>
          </p:nvGrpSpPr>
          <p:grpSpPr bwMode="auto">
            <a:xfrm>
              <a:off x="2806700" y="2438400"/>
              <a:ext cx="4898183" cy="2479574"/>
              <a:chOff x="1676400" y="2743200"/>
              <a:chExt cx="4521400" cy="2479574"/>
            </a:xfrm>
          </p:grpSpPr>
          <p:pic>
            <p:nvPicPr>
              <p:cNvPr id="19464" name="Picture 5" descr="FAS-logo-color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1" y="2743200"/>
                <a:ext cx="533399" cy="582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5" name="Picture 6" descr="14098_427100966728_20531316728_5146316_6182604_n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35814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6" name="Picture 7" descr="twitter_newbird_blu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4267200"/>
                <a:ext cx="8382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7" name="TextBox 8"/>
              <p:cNvSpPr txBox="1">
                <a:spLocks noChangeArrowheads="1"/>
              </p:cNvSpPr>
              <p:nvPr/>
            </p:nvSpPr>
            <p:spPr bwMode="auto">
              <a:xfrm>
                <a:off x="2536572" y="2819399"/>
                <a:ext cx="3661228" cy="561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1700" dirty="0" smtClean="0">
                    <a:solidFill>
                      <a:srgbClr val="333399"/>
                    </a:solidFill>
                    <a:hlinkClick r:id="rId5"/>
                  </a:rPr>
                  <a:t>www.kaliningrad</a:t>
                </a:r>
                <a:r>
                  <a:rPr lang="en-US" altLang="ru-RU" sz="1700" dirty="0" smtClean="0">
                    <a:solidFill>
                      <a:srgbClr val="333399"/>
                    </a:solidFill>
                  </a:rPr>
                  <a:t>.fas.gov.ru</a:t>
                </a:r>
                <a:endParaRPr lang="en-US" altLang="ru-RU" sz="1700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19468" name="TextBox 9"/>
              <p:cNvSpPr txBox="1">
                <a:spLocks noChangeArrowheads="1"/>
              </p:cNvSpPr>
              <p:nvPr/>
            </p:nvSpPr>
            <p:spPr bwMode="auto">
              <a:xfrm>
                <a:off x="2637812" y="3591581"/>
                <a:ext cx="2818930" cy="907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3000" dirty="0">
                    <a:solidFill>
                      <a:srgbClr val="333399"/>
                    </a:solidFill>
                  </a:rPr>
                  <a:t>FAS-book</a:t>
                </a:r>
              </a:p>
            </p:txBody>
          </p:sp>
          <p:sp>
            <p:nvSpPr>
              <p:cNvPr id="19469" name="TextBox 10"/>
              <p:cNvSpPr txBox="1">
                <a:spLocks noChangeArrowheads="1"/>
              </p:cNvSpPr>
              <p:nvPr/>
            </p:nvSpPr>
            <p:spPr bwMode="auto">
              <a:xfrm>
                <a:off x="2536572" y="4343400"/>
                <a:ext cx="3483226" cy="879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3000" dirty="0" err="1">
                    <a:solidFill>
                      <a:srgbClr val="333399"/>
                    </a:solidFill>
                  </a:rPr>
                  <a:t>rus_fas</a:t>
                </a:r>
                <a:endParaRPr lang="en-US" altLang="ru-RU" sz="3000" dirty="0">
                  <a:solidFill>
                    <a:srgbClr val="333399"/>
                  </a:solidFill>
                </a:endParaRPr>
              </a:p>
            </p:txBody>
          </p:sp>
        </p:grpSp>
        <p:pic>
          <p:nvPicPr>
            <p:cNvPr id="1946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13" y="5381625"/>
              <a:ext cx="7143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Box 11"/>
            <p:cNvSpPr txBox="1">
              <a:spLocks noChangeArrowheads="1"/>
            </p:cNvSpPr>
            <p:nvPr/>
          </p:nvSpPr>
          <p:spPr bwMode="auto">
            <a:xfrm>
              <a:off x="3733800" y="5399089"/>
              <a:ext cx="2524125" cy="8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000" dirty="0" err="1">
                  <a:solidFill>
                    <a:srgbClr val="333399"/>
                  </a:solidFill>
                </a:rPr>
                <a:t>fasovka</a:t>
              </a:r>
              <a:endParaRPr lang="ru-RU" altLang="ru-RU" sz="3000" dirty="0">
                <a:solidFill>
                  <a:srgbClr val="333399"/>
                </a:solidFill>
              </a:endParaRPr>
            </a:p>
          </p:txBody>
        </p:sp>
        <p:sp>
          <p:nvSpPr>
            <p:cNvPr id="19462" name="Rectangle 18"/>
            <p:cNvSpPr>
              <a:spLocks noChangeArrowheads="1"/>
            </p:cNvSpPr>
            <p:nvPr/>
          </p:nvSpPr>
          <p:spPr bwMode="auto">
            <a:xfrm>
              <a:off x="3733800" y="4648201"/>
              <a:ext cx="3091284" cy="8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000" dirty="0" err="1">
                  <a:solidFill>
                    <a:srgbClr val="333399"/>
                  </a:solidFill>
                </a:rPr>
                <a:t>fas_rf</a:t>
              </a:r>
              <a:r>
                <a:rPr lang="en-US" altLang="ru-RU" sz="3000" dirty="0">
                  <a:solidFill>
                    <a:srgbClr val="333399"/>
                  </a:solidFill>
                </a:rPr>
                <a:t> (</a:t>
              </a:r>
              <a:r>
                <a:rPr lang="en-US" altLang="ru-RU" sz="3000" dirty="0" err="1">
                  <a:solidFill>
                    <a:srgbClr val="333399"/>
                  </a:solidFill>
                </a:rPr>
                <a:t>eng</a:t>
              </a:r>
              <a:r>
                <a:rPr lang="en-US" altLang="ru-RU" sz="3000" dirty="0">
                  <a:solidFill>
                    <a:srgbClr val="333399"/>
                  </a:solidFill>
                </a:rPr>
                <a:t>)</a:t>
              </a:r>
              <a:endParaRPr lang="en-US" altLang="ru-RU" sz="3000" dirty="0"/>
            </a:p>
          </p:txBody>
        </p:sp>
        <p:pic>
          <p:nvPicPr>
            <p:cNvPr id="19463" name="Picture 7" descr="twitter_newbird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650" y="4572000"/>
              <a:ext cx="9080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51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О проекте реформы КНД</a:t>
            </a: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8570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F83405-E4C5-48C2-BD55-09B0BD7C7FB8}" type="slidenum">
              <a:rPr lang="ru-RU" altLang="ru-RU" sz="1600" b="1">
                <a:solidFill>
                  <a:schemeClr val="bg1"/>
                </a:solidFill>
                <a:ea typeface="MS PGothic" panose="020B0600070205080204" pitchFamily="34" charset="-128"/>
              </a:rPr>
              <a:pPr algn="r" eaLnBrk="1" hangingPunct="1"/>
              <a:t>2</a:t>
            </a:fld>
            <a:endParaRPr lang="ru-RU" altLang="ru-RU" sz="16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7636419" y="996290"/>
            <a:ext cx="28083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ru-RU" altLang="ru-RU" dirty="0">
              <a:solidFill>
                <a:srgbClr val="333399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ts val="600"/>
              </a:spcBef>
            </a:pPr>
            <a:endParaRPr lang="ru-RU" altLang="ru-RU" dirty="0">
              <a:solidFill>
                <a:srgbClr val="333399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ts val="600"/>
              </a:spcBef>
            </a:pPr>
            <a:endParaRPr lang="ru-RU" altLang="ru-RU" dirty="0">
              <a:solidFill>
                <a:srgbClr val="333399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424" y="3753746"/>
            <a:ext cx="6699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Включает более 25 видов контроля, сопровождает деятельность</a:t>
            </a:r>
            <a:endParaRPr lang="en-US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4 федеральных органов исполнительной власти - Минэкономразвития, Минюста, </a:t>
            </a:r>
            <a:r>
              <a:rPr lang="ru-RU" dirty="0" err="1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Минкомсвязи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и Минтруда – и регионов.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4740321"/>
            <a:ext cx="3096344" cy="1837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1000"/>
                    </a14:imgEffect>
                  </a14:imgLayer>
                </a14:imgProps>
              </a:ext>
            </a:extLst>
          </a:blip>
          <a:srcRect l="5280" r="4903" b="8522"/>
          <a:stretch/>
        </p:blipFill>
        <p:spPr>
          <a:xfrm>
            <a:off x="8328248" y="2600868"/>
            <a:ext cx="3096344" cy="20985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424" y="995047"/>
            <a:ext cx="10513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</a:rPr>
              <a:t>Программа «Реформа контрольной и надзорной деятельности» утверждена 21 декабря 2016 года </a:t>
            </a:r>
            <a:r>
              <a:rPr lang="ru-RU" dirty="0">
                <a:latin typeface="Cambria" panose="02040503050406030204" pitchFamily="18" charset="0"/>
              </a:rPr>
              <a:t>президиумом Совета при Президенте Российской Федерации по стратегическому развитию и приоритетным проектам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Срок реализации - 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до 2025 года. </a:t>
            </a:r>
          </a:p>
        </p:txBody>
      </p:sp>
    </p:spTree>
    <p:extLst>
      <p:ext uri="{BB962C8B-B14F-4D97-AF65-F5344CB8AC3E}">
        <p14:creationId xmlns:p14="http://schemas.microsoft.com/office/powerpoint/2010/main" val="1805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5549" y="48283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О проекте реформы КНД</a:t>
            </a: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8570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F83405-E4C5-48C2-BD55-09B0BD7C7FB8}" type="slidenum">
              <a:rPr lang="ru-RU" altLang="ru-RU" sz="1600" b="1">
                <a:solidFill>
                  <a:schemeClr val="bg1"/>
                </a:solidFill>
                <a:ea typeface="MS PGothic" panose="020B0600070205080204" pitchFamily="34" charset="-128"/>
              </a:rPr>
              <a:pPr algn="r" eaLnBrk="1" hangingPunct="1"/>
              <a:t>3</a:t>
            </a:fld>
            <a:endParaRPr lang="ru-RU" altLang="ru-RU" sz="16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7636419" y="996290"/>
            <a:ext cx="28083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ru-RU" altLang="ru-RU" dirty="0">
              <a:solidFill>
                <a:srgbClr val="333399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ts val="600"/>
              </a:spcBef>
            </a:pPr>
            <a:endParaRPr lang="ru-RU" altLang="ru-RU" dirty="0">
              <a:solidFill>
                <a:srgbClr val="333399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ts val="600"/>
              </a:spcBef>
            </a:pPr>
            <a:endParaRPr lang="ru-RU" altLang="ru-RU" dirty="0">
              <a:solidFill>
                <a:srgbClr val="333399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61364083"/>
              </p:ext>
            </p:extLst>
          </p:nvPr>
        </p:nvGraphicFramePr>
        <p:xfrm>
          <a:off x="983432" y="1376482"/>
          <a:ext cx="10441159" cy="11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60965" y="2603200"/>
            <a:ext cx="10513168" cy="4041949"/>
            <a:chOff x="413710" y="2436191"/>
            <a:chExt cx="8741190" cy="4069110"/>
          </a:xfrm>
          <a:effectLst/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710" y="2436191"/>
              <a:ext cx="4029088" cy="137008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9743" y="3123251"/>
              <a:ext cx="4115157" cy="646232"/>
            </a:xfrm>
            <a:prstGeom prst="rect">
              <a:avLst/>
            </a:prstGeom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838165" y="3933590"/>
              <a:ext cx="8050340" cy="2571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ru-RU" altLang="ru-RU" sz="2000" dirty="0">
                  <a:latin typeface="Cambria" panose="02040503050406030204" pitchFamily="18" charset="0"/>
                </a:rPr>
                <a:t>на сайте программы содержится подробное описание проектов реформы, а также: </a:t>
              </a:r>
            </a:p>
            <a:p>
              <a:pPr algn="just" eaLnBrk="0" hangingPunct="0"/>
              <a:endParaRPr lang="ru-RU" altLang="ru-RU" sz="2000" dirty="0">
                <a:latin typeface="Cambria" panose="02040503050406030204" pitchFamily="18" charset="0"/>
              </a:endParaRPr>
            </a:p>
            <a:p>
              <a:pPr algn="just" eaLnBrk="0" hangingPunct="0">
                <a:buFontTx/>
                <a:buChar char="•"/>
              </a:pPr>
              <a:r>
                <a:rPr lang="ru-RU" altLang="ru-RU" sz="2000" dirty="0">
                  <a:latin typeface="Cambria" panose="02040503050406030204" pitchFamily="18" charset="0"/>
                </a:rPr>
                <a:t>Показатели эффективности реализации реформы </a:t>
              </a:r>
            </a:p>
            <a:p>
              <a:pPr algn="just" eaLnBrk="0" hangingPunct="0">
                <a:buFontTx/>
                <a:buChar char="•"/>
              </a:pPr>
              <a:r>
                <a:rPr lang="ru-RU" altLang="ru-RU" sz="2000" dirty="0">
                  <a:latin typeface="Cambria" panose="02040503050406030204" pitchFamily="18" charset="0"/>
                </a:rPr>
                <a:t>Методические материалы федеральных органов исполнительной власти по реализации приоритетных проектов </a:t>
              </a:r>
            </a:p>
            <a:p>
              <a:pPr algn="just" eaLnBrk="0" hangingPunct="0">
                <a:buFontTx/>
                <a:buChar char="•"/>
              </a:pPr>
              <a:r>
                <a:rPr lang="ru-RU" altLang="ru-RU" sz="2000" dirty="0">
                  <a:latin typeface="Cambria" panose="02040503050406030204" pitchFamily="18" charset="0"/>
                </a:rPr>
                <a:t>Новости программы</a:t>
              </a:r>
            </a:p>
            <a:p>
              <a:pPr algn="just" eaLnBrk="0" hangingPunct="0">
                <a:buFontTx/>
                <a:buChar char="•"/>
              </a:pPr>
              <a:r>
                <a:rPr lang="ru-RU" altLang="ru-RU" sz="2000" dirty="0">
                  <a:latin typeface="Cambria" panose="02040503050406030204" pitchFamily="18" charset="0"/>
                </a:rPr>
                <a:t>Обратная связь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848" y="2519689"/>
              <a:ext cx="3164522" cy="472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25000"/>
                    </a:schemeClr>
                  </a:solidFill>
                  <a:latin typeface="Cambria" panose="02040503050406030204" pitchFamily="18" charset="0"/>
                </a:rPr>
                <a:t>Сайт программы</a:t>
              </a:r>
              <a:r>
                <a:rPr lang="ru-RU" dirty="0">
                  <a:solidFill>
                    <a:schemeClr val="accent1">
                      <a:lumMod val="25000"/>
                    </a:schemeClr>
                  </a:solidFill>
                  <a:latin typeface="Cambria" panose="02040503050406030204" pitchFamily="18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5549" y="48283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Направления (приоритетные проекты) реформы</a:t>
            </a:r>
            <a:endParaRPr lang="ru-RU" altLang="ru-RU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8570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F83405-E4C5-48C2-BD55-09B0BD7C7FB8}" type="slidenum">
              <a:rPr lang="ru-RU" altLang="ru-RU" sz="1600" b="1">
                <a:solidFill>
                  <a:schemeClr val="bg1"/>
                </a:solidFill>
                <a:ea typeface="MS PGothic" panose="020B0600070205080204" pitchFamily="34" charset="-128"/>
              </a:rPr>
              <a:pPr algn="r" eaLnBrk="1" hangingPunct="1"/>
              <a:t>4</a:t>
            </a:fld>
            <a:endParaRPr lang="ru-RU" altLang="ru-RU" sz="16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18465" name="Схема 18464"/>
          <p:cNvGraphicFramePr/>
          <p:nvPr>
            <p:extLst>
              <p:ext uri="{D42A27DB-BD31-4B8C-83A1-F6EECF244321}">
                <p14:modId xmlns:p14="http://schemas.microsoft.com/office/powerpoint/2010/main" val="2976998956"/>
              </p:ext>
            </p:extLst>
          </p:nvPr>
        </p:nvGraphicFramePr>
        <p:xfrm>
          <a:off x="623392" y="1268761"/>
          <a:ext cx="8208912" cy="531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71" name="TextBox 18470"/>
          <p:cNvSpPr txBox="1"/>
          <p:nvPr/>
        </p:nvSpPr>
        <p:spPr>
          <a:xfrm>
            <a:off x="9192344" y="764704"/>
            <a:ext cx="21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Участие ФАС России</a:t>
            </a:r>
          </a:p>
        </p:txBody>
      </p:sp>
      <p:graphicFrame>
        <p:nvGraphicFramePr>
          <p:cNvPr id="18474" name="Схема 18473"/>
          <p:cNvGraphicFramePr/>
          <p:nvPr>
            <p:extLst>
              <p:ext uri="{D42A27DB-BD31-4B8C-83A1-F6EECF244321}">
                <p14:modId xmlns:p14="http://schemas.microsoft.com/office/powerpoint/2010/main" val="634882554"/>
              </p:ext>
            </p:extLst>
          </p:nvPr>
        </p:nvGraphicFramePr>
        <p:xfrm>
          <a:off x="8922060" y="1412776"/>
          <a:ext cx="27363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976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Внедрение риск-ориентированного подхода</a:t>
            </a:r>
            <a:r>
              <a:rPr lang="en-US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(РОП) </a:t>
            </a: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8570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F83405-E4C5-48C2-BD55-09B0BD7C7FB8}" type="slidenum">
              <a:rPr lang="ru-RU" altLang="ru-RU" sz="1600" b="1">
                <a:solidFill>
                  <a:schemeClr val="bg1"/>
                </a:solidFill>
                <a:ea typeface="MS PGothic" panose="020B0600070205080204" pitchFamily="34" charset="-128"/>
              </a:rPr>
              <a:pPr algn="r" eaLnBrk="1" hangingPunct="1"/>
              <a:t>5</a:t>
            </a:fld>
            <a:endParaRPr lang="ru-RU" altLang="ru-RU" sz="16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94332445"/>
              </p:ext>
            </p:extLst>
          </p:nvPr>
        </p:nvGraphicFramePr>
        <p:xfrm>
          <a:off x="861082" y="1196752"/>
          <a:ext cx="10275477" cy="538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5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Внедрение риск-ориентированного подхода ФАС России </a:t>
            </a: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8570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F83405-E4C5-48C2-BD55-09B0BD7C7FB8}" type="slidenum">
              <a:rPr lang="ru-RU" altLang="ru-RU" sz="1600" b="1">
                <a:solidFill>
                  <a:schemeClr val="bg1"/>
                </a:solidFill>
                <a:ea typeface="MS PGothic" panose="020B0600070205080204" pitchFamily="34" charset="-128"/>
              </a:rPr>
              <a:pPr algn="r" eaLnBrk="1" hangingPunct="1"/>
              <a:t>6</a:t>
            </a:fld>
            <a:endParaRPr lang="ru-RU" altLang="ru-RU" sz="16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509774416"/>
              </p:ext>
            </p:extLst>
          </p:nvPr>
        </p:nvGraphicFramePr>
        <p:xfrm>
          <a:off x="7536160" y="1115452"/>
          <a:ext cx="2880320" cy="396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30124"/>
              </p:ext>
            </p:extLst>
          </p:nvPr>
        </p:nvGraphicFramePr>
        <p:xfrm>
          <a:off x="767407" y="1370389"/>
          <a:ext cx="10729192" cy="4618075"/>
        </p:xfrm>
        <a:graphic>
          <a:graphicData uri="http://schemas.openxmlformats.org/drawingml/2006/table">
            <a:tbl>
              <a:tblPr firstRow="1" firstCol="1" bandRow="1"/>
              <a:tblGrid>
                <a:gridCol w="612836"/>
                <a:gridCol w="2737942"/>
                <a:gridCol w="2793290"/>
                <a:gridCol w="2292562"/>
                <a:gridCol w="2292562"/>
              </a:tblGrid>
              <a:tr h="157555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ЕМ </a:t>
                      </a: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и субъекты, осуществляющие </a:t>
                      </a:r>
                      <a:r>
                        <a:rPr lang="ru-RU" sz="20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регулируемую деятельность с НВВ свыше </a:t>
                      </a: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10 млрд. </a:t>
                      </a:r>
                      <a:r>
                        <a:rPr lang="ru-RU" sz="2000" b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руб</a:t>
                      </a:r>
                      <a:endParaRPr lang="ru-RU" sz="20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Хоз</a:t>
                      </a:r>
                      <a:r>
                        <a:rPr lang="ru-RU" sz="20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субъекты, имеющие выручку </a:t>
                      </a:r>
                      <a:r>
                        <a:rPr lang="ru-RU" sz="20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свыше           </a:t>
                      </a: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10 млрд. </a:t>
                      </a:r>
                      <a:r>
                        <a:rPr lang="ru-RU" sz="2000" b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руб</a:t>
                      </a:r>
                      <a:endParaRPr lang="ru-RU" sz="20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Иные хозяйствующие </a:t>
                      </a:r>
                      <a:r>
                        <a:rPr lang="ru-RU" sz="20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субъекты</a:t>
                      </a:r>
                      <a:endParaRPr lang="ru-RU" sz="20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0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5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ru-RU" sz="20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торговая деятельность </a:t>
                      </a:r>
                      <a:endParaRPr lang="ru-RU" sz="20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Категория среднего риска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Категория среднего риска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Категория среднего риска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392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ru-RU" sz="20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Социально-значимые виды деятельности</a:t>
                      </a:r>
                      <a:endParaRPr lang="ru-RU" sz="20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Категория среднего риска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Категория умеренного риска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Категория низкого риска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392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ru-RU" sz="20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Иные сферы, не относящиеся к строкам  1 и 2</a:t>
                      </a:r>
                      <a:endParaRPr lang="ru-RU" sz="20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Категория среднего риска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Категория низкого риска</a:t>
                      </a:r>
                      <a:endParaRPr lang="ru-RU" sz="16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6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Категория низкого риска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43203" y="168026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1668016" y="908723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Категории риска (контроль АМЗ)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8854" y="6147174"/>
            <a:ext cx="422685" cy="4683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81226" y="6134737"/>
            <a:ext cx="432048" cy="4683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451442" y="6128593"/>
            <a:ext cx="48533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6178" y="623562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ambria" panose="02040503050406030204" pitchFamily="18" charset="0"/>
              </a:rPr>
              <a:t>Не чаще 1 раза в 3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8567" y="625150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ambria" panose="02040503050406030204" pitchFamily="18" charset="0"/>
              </a:rPr>
              <a:t>Не чаще 1 раза в 3 года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23923" y="6210856"/>
            <a:ext cx="180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ambria" panose="02040503050406030204" pitchFamily="18" charset="0"/>
              </a:rPr>
              <a:t>Не проводятся</a:t>
            </a:r>
          </a:p>
        </p:txBody>
      </p:sp>
    </p:spTree>
    <p:extLst>
      <p:ext uri="{BB962C8B-B14F-4D97-AF65-F5344CB8AC3E}">
        <p14:creationId xmlns:p14="http://schemas.microsoft.com/office/powerpoint/2010/main" val="24750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Комплексная профилактика правонарушений </a:t>
            </a: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8570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F83405-E4C5-48C2-BD55-09B0BD7C7FB8}" type="slidenum">
              <a:rPr lang="ru-RU" altLang="ru-RU" sz="1600" b="1">
                <a:solidFill>
                  <a:schemeClr val="bg1"/>
                </a:solidFill>
                <a:ea typeface="MS PGothic" panose="020B0600070205080204" pitchFamily="34" charset="-128"/>
              </a:rPr>
              <a:pPr algn="r" eaLnBrk="1" hangingPunct="1"/>
              <a:t>7</a:t>
            </a:fld>
            <a:endParaRPr lang="ru-RU" altLang="ru-RU" sz="16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AutoShape 2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-866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-577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577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51544806"/>
              </p:ext>
            </p:extLst>
          </p:nvPr>
        </p:nvGraphicFramePr>
        <p:xfrm>
          <a:off x="1775523" y="1637210"/>
          <a:ext cx="8784975" cy="494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3432" y="1060420"/>
            <a:ext cx="1015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Мероприятия в рамках проекта  включают в себя: </a:t>
            </a:r>
          </a:p>
        </p:txBody>
      </p:sp>
    </p:spTree>
    <p:extLst>
      <p:ext uri="{BB962C8B-B14F-4D97-AF65-F5344CB8AC3E}">
        <p14:creationId xmlns:p14="http://schemas.microsoft.com/office/powerpoint/2010/main" val="12242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Комплексная профилактика правонарушений </a:t>
            </a: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8570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F83405-E4C5-48C2-BD55-09B0BD7C7FB8}" type="slidenum">
              <a:rPr lang="ru-RU" altLang="ru-RU" sz="1600" b="1">
                <a:solidFill>
                  <a:schemeClr val="bg1"/>
                </a:solidFill>
                <a:ea typeface="MS PGothic" panose="020B0600070205080204" pitchFamily="34" charset="-128"/>
              </a:rPr>
              <a:pPr algn="r" eaLnBrk="1" hangingPunct="1"/>
              <a:t>8</a:t>
            </a:fld>
            <a:endParaRPr lang="ru-RU" altLang="ru-RU" sz="16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55440" y="1894574"/>
            <a:ext cx="8280919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4625" indent="-174625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Методические рекомендации </a:t>
            </a:r>
            <a:r>
              <a:rPr lang="ru-RU" alt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по обобщению и анализу правоприменительной практики КНД </a:t>
            </a:r>
          </a:p>
          <a:p>
            <a:pPr marL="174625" indent="-174625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Методические рекомендации </a:t>
            </a:r>
            <a:r>
              <a:rPr lang="ru-RU" alt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по подготовке и проведению профилактических мероприятий </a:t>
            </a:r>
          </a:p>
          <a:p>
            <a:pPr marL="174625" indent="-174625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Методические рекомендации </a:t>
            </a:r>
            <a:r>
              <a:rPr lang="ru-RU" alt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по организации и проведению публичных обсуждений </a:t>
            </a:r>
          </a:p>
          <a:p>
            <a:pPr marL="174625" indent="-174625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Чек лист </a:t>
            </a:r>
            <a:r>
              <a:rPr lang="ru-RU" alt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для оценки ТО ФОИВ докладов по обобщению правоприменительной практики </a:t>
            </a:r>
            <a:endParaRPr lang="ru-RU" altLang="ru-RU" dirty="0"/>
          </a:p>
        </p:txBody>
      </p:sp>
      <p:sp>
        <p:nvSpPr>
          <p:cNvPr id="4" name="AutoShape 2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-866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-577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http://%D0%BA%D0%BE%D0%BD%D1%82%D1%80%D0%BE%D0%BB%D1%8C-%D0%BD%D0%B0%D0%B4%D0%B7%D0%BE%D1%80.%D1%80%D1%84/assets/img/download_arrow.png"/>
          <p:cNvSpPr>
            <a:spLocks noChangeAspect="1" noChangeArrowheads="1"/>
          </p:cNvSpPr>
          <p:nvPr/>
        </p:nvSpPr>
        <p:spPr bwMode="auto">
          <a:xfrm>
            <a:off x="1666875" y="577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67608" y="98500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alt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Для подготовки и проведения публичных обсуждений  необходимо использовать: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rcRect l="7523" t="1167" r="9239" b="5464"/>
          <a:stretch/>
        </p:blipFill>
        <p:spPr>
          <a:xfrm>
            <a:off x="9912425" y="2110348"/>
            <a:ext cx="1584176" cy="1665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942" t="2600" r="4044" b="2653"/>
          <a:stretch/>
        </p:blipFill>
        <p:spPr>
          <a:xfrm>
            <a:off x="9799050" y="4349833"/>
            <a:ext cx="1810925" cy="1656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055" y="5590519"/>
            <a:ext cx="669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Перечисленные материалы вы можете найти на сайте 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http://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контроль-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надзор.рф</a:t>
            </a:r>
            <a:r>
              <a:rPr lang="ru-RU" b="1" dirty="0"/>
              <a:t>/</a:t>
            </a: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8" y="852029"/>
            <a:ext cx="974155" cy="12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4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61F2-C69A-4FE0-BF09-3CB2CA60421D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87488" y="25463"/>
            <a:ext cx="9180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Проведение публичных обсуждений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915" t="8858" r="33915" b="3715"/>
          <a:stretch/>
        </p:blipFill>
        <p:spPr>
          <a:xfrm>
            <a:off x="9840416" y="1628799"/>
            <a:ext cx="2243283" cy="190679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0454454"/>
              </p:ext>
            </p:extLst>
          </p:nvPr>
        </p:nvGraphicFramePr>
        <p:xfrm>
          <a:off x="1631507" y="980728"/>
          <a:ext cx="2016223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61503098"/>
              </p:ext>
            </p:extLst>
          </p:nvPr>
        </p:nvGraphicFramePr>
        <p:xfrm>
          <a:off x="1487488" y="1273779"/>
          <a:ext cx="8208912" cy="193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3592" y="81211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I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этап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41686" y="3586894"/>
            <a:ext cx="6716540" cy="4828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b="1" dirty="0">
                <a:solidFill>
                  <a:srgbClr val="FF0000"/>
                </a:solidFill>
                <a:latin typeface="Cambria" panose="02040503050406030204" pitchFamily="18" charset="0"/>
              </a:rPr>
              <a:t>За две недели до </a:t>
            </a:r>
            <a:r>
              <a:rPr lang="ru-RU" sz="2200" b="1" dirty="0">
                <a:latin typeface="Cambria" panose="02040503050406030204" pitchFamily="18" charset="0"/>
              </a:rPr>
              <a:t>даты проведения необходимо: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4117975"/>
            <a:ext cx="11233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	</a:t>
            </a:r>
            <a:r>
              <a:rPr lang="ru-RU" sz="2200" dirty="0">
                <a:latin typeface="Cambria" panose="02040503050406030204" pitchFamily="18" charset="0"/>
              </a:rPr>
              <a:t>Направить приглашения лицам, указанным в п .7 Методических рекомендаций</a:t>
            </a:r>
          </a:p>
          <a:p>
            <a:r>
              <a:rPr lang="ru-RU" sz="2200" b="1" dirty="0">
                <a:solidFill>
                  <a:srgbClr val="FF0000"/>
                </a:solidFill>
                <a:latin typeface="Cambria" panose="02040503050406030204" pitchFamily="18" charset="0"/>
              </a:rPr>
              <a:t>Разместить на сайте:</a:t>
            </a:r>
          </a:p>
          <a:p>
            <a:pPr marL="174625" indent="-174625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уведомление о проведении </a:t>
            </a:r>
            <a:r>
              <a:rPr lang="ru-RU" sz="2200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публичных обсуждений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;</a:t>
            </a:r>
            <a:endParaRPr lang="ru-RU" sz="2200" dirty="0"/>
          </a:p>
          <a:p>
            <a:pPr marL="174625" indent="-174625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доклады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: доклад, содержащий разъяснения центрального аппарата ФАС России и доклад ТУ с практикой применения антимонопольного законодательства, Закона о контрактной системе, Закона «О рекламе»;</a:t>
            </a:r>
            <a:endParaRPr lang="ru-RU" sz="2200" dirty="0"/>
          </a:p>
          <a:p>
            <a:pPr marL="174625" indent="-174625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сервис для сбора вопросов, поступающих от хозяйствующих субъектов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840" y="315519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II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этап. Подготовка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7" y="908720"/>
            <a:ext cx="1026566" cy="136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7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hablon2 [Режим совместимости]" id="{F4B70C62-B772-409F-AC77-DBFE13A3706C}" vid="{5EC8FC87-7EB0-428C-925B-92364F8091B7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ФАС_ПРЕЗА</Template>
  <TotalTime>2804</TotalTime>
  <Words>761</Words>
  <Application>Microsoft Office PowerPoint</Application>
  <PresentationFormat>Произвольный</PresentationFormat>
  <Paragraphs>156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О проекте реформы КНД</vt:lpstr>
      <vt:lpstr>О проекте реформы КНД</vt:lpstr>
      <vt:lpstr>Направления (приоритетные проекты) реформы</vt:lpstr>
      <vt:lpstr>Внедрение риск-ориентированного подхода (РОП) </vt:lpstr>
      <vt:lpstr>Внедрение риск-ориентированного подхода ФАС России </vt:lpstr>
      <vt:lpstr>Комплексная профилактика правонарушений </vt:lpstr>
      <vt:lpstr>Комплексная профилактика правонарушений </vt:lpstr>
      <vt:lpstr>Презентация PowerPoint</vt:lpstr>
      <vt:lpstr>Проведение публичных обсуждений </vt:lpstr>
      <vt:lpstr>Презентация PowerPoint</vt:lpstr>
      <vt:lpstr>Проведение публичных мероприятий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Вялых Надежда Сергеевна</dc:creator>
  <cp:lastModifiedBy>Боброва О.А.</cp:lastModifiedBy>
  <cp:revision>231</cp:revision>
  <cp:lastPrinted>2017-09-28T09:36:08Z</cp:lastPrinted>
  <dcterms:created xsi:type="dcterms:W3CDTF">2017-06-02T07:24:45Z</dcterms:created>
  <dcterms:modified xsi:type="dcterms:W3CDTF">2017-09-29T06:55:32Z</dcterms:modified>
</cp:coreProperties>
</file>